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8" r:id="rId1"/>
  </p:sldMasterIdLst>
  <p:notesMasterIdLst>
    <p:notesMasterId r:id="rId62"/>
  </p:notesMasterIdLst>
  <p:sldIdLst>
    <p:sldId id="257" r:id="rId2"/>
    <p:sldId id="357" r:id="rId3"/>
    <p:sldId id="358" r:id="rId4"/>
    <p:sldId id="359" r:id="rId5"/>
    <p:sldId id="355" r:id="rId6"/>
    <p:sldId id="258" r:id="rId7"/>
    <p:sldId id="373" r:id="rId8"/>
    <p:sldId id="356" r:id="rId9"/>
    <p:sldId id="374" r:id="rId10"/>
    <p:sldId id="284" r:id="rId11"/>
    <p:sldId id="380" r:id="rId12"/>
    <p:sldId id="259" r:id="rId13"/>
    <p:sldId id="361" r:id="rId14"/>
    <p:sldId id="327" r:id="rId15"/>
    <p:sldId id="335" r:id="rId16"/>
    <p:sldId id="379" r:id="rId17"/>
    <p:sldId id="295" r:id="rId18"/>
    <p:sldId id="329" r:id="rId19"/>
    <p:sldId id="375" r:id="rId20"/>
    <p:sldId id="332" r:id="rId21"/>
    <p:sldId id="330" r:id="rId22"/>
    <p:sldId id="386" r:id="rId23"/>
    <p:sldId id="341" r:id="rId24"/>
    <p:sldId id="336" r:id="rId25"/>
    <p:sldId id="394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9" r:id="rId34"/>
    <p:sldId id="350" r:id="rId35"/>
    <p:sldId id="275" r:id="rId36"/>
    <p:sldId id="395" r:id="rId37"/>
    <p:sldId id="274" r:id="rId38"/>
    <p:sldId id="389" r:id="rId39"/>
    <p:sldId id="390" r:id="rId40"/>
    <p:sldId id="393" r:id="rId41"/>
    <p:sldId id="365" r:id="rId42"/>
    <p:sldId id="366" r:id="rId43"/>
    <p:sldId id="367" r:id="rId44"/>
    <p:sldId id="368" r:id="rId45"/>
    <p:sldId id="276" r:id="rId46"/>
    <p:sldId id="270" r:id="rId47"/>
    <p:sldId id="370" r:id="rId48"/>
    <p:sldId id="301" r:id="rId49"/>
    <p:sldId id="391" r:id="rId50"/>
    <p:sldId id="392" r:id="rId51"/>
    <p:sldId id="322" r:id="rId52"/>
    <p:sldId id="323" r:id="rId53"/>
    <p:sldId id="396" r:id="rId54"/>
    <p:sldId id="281" r:id="rId55"/>
    <p:sldId id="385" r:id="rId56"/>
    <p:sldId id="378" r:id="rId57"/>
    <p:sldId id="382" r:id="rId58"/>
    <p:sldId id="285" r:id="rId59"/>
    <p:sldId id="372" r:id="rId60"/>
    <p:sldId id="340" r:id="rId6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315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B82109-C34A-4F27-A22A-10FBD511CF0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61F387-BBA4-4E13-A151-03C54FA9334D}">
      <dgm:prSet phldrT="[Metin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tr-TR" sz="4000" dirty="0">
              <a:latin typeface="Arial" pitchFamily="34" charset="0"/>
              <a:cs typeface="Arial" pitchFamily="34" charset="0"/>
            </a:rPr>
            <a:t>Destek Miktarı</a:t>
          </a:r>
        </a:p>
        <a:p>
          <a:r>
            <a:rPr lang="tr-TR" sz="4000" dirty="0" err="1">
              <a:latin typeface="Arial" pitchFamily="34" charset="0"/>
              <a:cs typeface="Arial" pitchFamily="34" charset="0"/>
            </a:rPr>
            <a:t>Max</a:t>
          </a:r>
          <a:r>
            <a:rPr lang="tr-TR" sz="4000" dirty="0">
              <a:latin typeface="Arial" pitchFamily="34" charset="0"/>
              <a:cs typeface="Arial" pitchFamily="34" charset="0"/>
            </a:rPr>
            <a:t> 9000 TL</a:t>
          </a:r>
          <a:endParaRPr lang="en-US" sz="4000" dirty="0">
            <a:latin typeface="Arial" pitchFamily="34" charset="0"/>
            <a:cs typeface="Arial" pitchFamily="34" charset="0"/>
          </a:endParaRPr>
        </a:p>
      </dgm:t>
    </dgm:pt>
    <dgm:pt modelId="{CC58C30E-3619-456E-BC4A-60C43AD8F167}" type="parTrans" cxnId="{9C120F5C-09F8-4236-9058-C7FE3A6C4043}">
      <dgm:prSet/>
      <dgm:spPr/>
      <dgm:t>
        <a:bodyPr/>
        <a:lstStyle/>
        <a:p>
          <a:endParaRPr lang="en-US"/>
        </a:p>
      </dgm:t>
    </dgm:pt>
    <dgm:pt modelId="{A30F216A-E006-4726-B491-CC9E69031C9D}" type="sibTrans" cxnId="{9C120F5C-09F8-4236-9058-C7FE3A6C4043}">
      <dgm:prSet/>
      <dgm:spPr/>
      <dgm:t>
        <a:bodyPr/>
        <a:lstStyle/>
        <a:p>
          <a:endParaRPr lang="en-US"/>
        </a:p>
      </dgm:t>
    </dgm:pt>
    <dgm:pt modelId="{78411C6F-A793-4B9B-B894-55B8C5BF753A}">
      <dgm:prSet phldrT="[Metin]" custT="1"/>
      <dgm:spPr>
        <a:solidFill>
          <a:schemeClr val="accent2"/>
        </a:solidFill>
      </dgm:spPr>
      <dgm:t>
        <a:bodyPr/>
        <a:lstStyle/>
        <a:p>
          <a:r>
            <a:rPr lang="tr-TR" sz="4400" b="1" dirty="0">
              <a:latin typeface="Arial" pitchFamily="34" charset="0"/>
              <a:cs typeface="Arial" pitchFamily="34" charset="0"/>
            </a:rPr>
            <a:t>E</a:t>
          </a:r>
          <a:r>
            <a:rPr lang="en-US" sz="4400" b="1" dirty="0">
              <a:latin typeface="Arial" pitchFamily="34" charset="0"/>
              <a:cs typeface="Arial" pitchFamily="34" charset="0"/>
            </a:rPr>
            <a:t>n </a:t>
          </a:r>
          <a:r>
            <a:rPr lang="en-US" sz="4400" b="1" dirty="0" err="1">
              <a:latin typeface="Arial" pitchFamily="34" charset="0"/>
              <a:cs typeface="Arial" pitchFamily="34" charset="0"/>
            </a:rPr>
            <a:t>çok</a:t>
          </a:r>
          <a:r>
            <a:rPr lang="en-US" sz="4400" b="1" dirty="0">
              <a:latin typeface="Arial" pitchFamily="34" charset="0"/>
              <a:cs typeface="Arial" pitchFamily="34" charset="0"/>
            </a:rPr>
            <a:t> 12 </a:t>
          </a:r>
          <a:r>
            <a:rPr lang="en-US" sz="4400" b="1" dirty="0" err="1">
              <a:latin typeface="Arial" pitchFamily="34" charset="0"/>
              <a:cs typeface="Arial" pitchFamily="34" charset="0"/>
            </a:rPr>
            <a:t>aylık</a:t>
          </a:r>
          <a:r>
            <a:rPr lang="en-US" sz="4400" b="1" dirty="0">
              <a:latin typeface="Arial" pitchFamily="34" charset="0"/>
              <a:cs typeface="Arial" pitchFamily="34" charset="0"/>
            </a:rPr>
            <a:t> </a:t>
          </a:r>
          <a:r>
            <a:rPr lang="en-US" sz="4400" b="1" dirty="0" err="1">
              <a:latin typeface="Arial" pitchFamily="34" charset="0"/>
              <a:cs typeface="Arial" pitchFamily="34" charset="0"/>
            </a:rPr>
            <a:t>süre</a:t>
          </a:r>
          <a:r>
            <a:rPr lang="en-US" sz="4400" b="1" dirty="0">
              <a:latin typeface="Arial" pitchFamily="34" charset="0"/>
              <a:cs typeface="Arial" pitchFamily="34" charset="0"/>
            </a:rPr>
            <a:t> </a:t>
          </a:r>
          <a:r>
            <a:rPr lang="en-US" sz="4400" b="1" dirty="0" err="1">
              <a:latin typeface="Arial" pitchFamily="34" charset="0"/>
              <a:cs typeface="Arial" pitchFamily="34" charset="0"/>
            </a:rPr>
            <a:t>ile</a:t>
          </a:r>
          <a:r>
            <a:rPr lang="en-US" sz="4400" b="1" dirty="0">
              <a:latin typeface="Arial" pitchFamily="34" charset="0"/>
              <a:cs typeface="Arial" pitchFamily="34" charset="0"/>
            </a:rPr>
            <a:t> </a:t>
          </a:r>
          <a:r>
            <a:rPr lang="en-US" sz="4400" b="1" dirty="0" err="1">
              <a:latin typeface="Arial" pitchFamily="34" charset="0"/>
              <a:cs typeface="Arial" pitchFamily="34" charset="0"/>
            </a:rPr>
            <a:t>desteklenir</a:t>
          </a:r>
          <a:r>
            <a:rPr lang="en-US" sz="4400" b="1" dirty="0">
              <a:latin typeface="Arial" pitchFamily="34" charset="0"/>
              <a:cs typeface="Arial" pitchFamily="34" charset="0"/>
            </a:rPr>
            <a:t>.  </a:t>
          </a:r>
          <a:endParaRPr lang="en-US" sz="2400" dirty="0">
            <a:latin typeface="Arial" pitchFamily="34" charset="0"/>
            <a:cs typeface="Arial" pitchFamily="34" charset="0"/>
          </a:endParaRPr>
        </a:p>
      </dgm:t>
    </dgm:pt>
    <dgm:pt modelId="{6B6BDD76-6B79-4B21-B183-8E8D4945643B}" type="parTrans" cxnId="{AB380A6C-A452-4070-B55F-4A6245626BFC}">
      <dgm:prSet/>
      <dgm:spPr/>
      <dgm:t>
        <a:bodyPr/>
        <a:lstStyle/>
        <a:p>
          <a:endParaRPr lang="en-US"/>
        </a:p>
      </dgm:t>
    </dgm:pt>
    <dgm:pt modelId="{BE7F5463-F128-4FB5-8E18-5E5099F9E9C6}" type="sibTrans" cxnId="{AB380A6C-A452-4070-B55F-4A6245626BFC}">
      <dgm:prSet/>
      <dgm:spPr/>
      <dgm:t>
        <a:bodyPr/>
        <a:lstStyle/>
        <a:p>
          <a:endParaRPr lang="en-US"/>
        </a:p>
      </dgm:t>
    </dgm:pt>
    <dgm:pt modelId="{A2B3550E-0FD0-4F3B-9DF5-261A88ABADF0}">
      <dgm:prSet phldrT="[Metin]"/>
      <dgm:spPr>
        <a:solidFill>
          <a:schemeClr val="accent4">
            <a:lumMod val="40000"/>
            <a:lumOff val="60000"/>
          </a:schemeClr>
        </a:solidFill>
        <a:ln>
          <a:solidFill>
            <a:schemeClr val="accent6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Destek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alanlar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destek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kararının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TÜBİTAK web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sayfasında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ilan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edilmesini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takip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eden</a:t>
          </a:r>
          <a:r>
            <a:rPr lang="tr-TR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 1 Yıl içinde</a:t>
          </a:r>
        </a:p>
        <a:p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projesini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tamamlam</a:t>
          </a:r>
          <a:r>
            <a:rPr lang="tr-TR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alı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ve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sonuç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raporunu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sisteme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tr-TR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yüklemelidir</a:t>
          </a:r>
          <a:r>
            <a:rPr lang="en-US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. </a:t>
          </a:r>
          <a:endParaRPr lang="en-US" dirty="0">
            <a:solidFill>
              <a:schemeClr val="accent6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34647E2B-B084-4BE1-B02E-24FBAC2248F4}" type="parTrans" cxnId="{46303335-D26E-4DA8-9BC3-61B0ACF49BB8}">
      <dgm:prSet/>
      <dgm:spPr/>
      <dgm:t>
        <a:bodyPr/>
        <a:lstStyle/>
        <a:p>
          <a:endParaRPr lang="en-US"/>
        </a:p>
      </dgm:t>
    </dgm:pt>
    <dgm:pt modelId="{DEBD306C-820D-4134-AED4-F1C7C1CF1080}" type="sibTrans" cxnId="{46303335-D26E-4DA8-9BC3-61B0ACF49BB8}">
      <dgm:prSet/>
      <dgm:spPr/>
      <dgm:t>
        <a:bodyPr/>
        <a:lstStyle/>
        <a:p>
          <a:endParaRPr lang="en-US"/>
        </a:p>
      </dgm:t>
    </dgm:pt>
    <dgm:pt modelId="{EEA3FE81-7CD7-447A-A353-3D7106BFFC46}" type="pres">
      <dgm:prSet presAssocID="{52B82109-C34A-4F27-A22A-10FBD511CF0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7FD3F4F-1F33-4418-9E05-4BF2977E43E5}" type="pres">
      <dgm:prSet presAssocID="{7661F387-BBA4-4E13-A151-03C54FA9334D}" presName="root1" presStyleCnt="0"/>
      <dgm:spPr/>
    </dgm:pt>
    <dgm:pt modelId="{11B924A2-313E-40D4-910C-2E17FEA49377}" type="pres">
      <dgm:prSet presAssocID="{7661F387-BBA4-4E13-A151-03C54FA9334D}" presName="LevelOneTextNode" presStyleLbl="node0" presStyleIdx="0" presStyleCnt="2" custScaleX="79101" custScaleY="71814" custLinFactNeighborX="8259" custLinFactNeighborY="20843">
        <dgm:presLayoutVars>
          <dgm:chPref val="3"/>
        </dgm:presLayoutVars>
      </dgm:prSet>
      <dgm:spPr/>
    </dgm:pt>
    <dgm:pt modelId="{784E1783-1BCA-419E-926B-DCC431B4080D}" type="pres">
      <dgm:prSet presAssocID="{7661F387-BBA4-4E13-A151-03C54FA9334D}" presName="level2hierChild" presStyleCnt="0"/>
      <dgm:spPr/>
    </dgm:pt>
    <dgm:pt modelId="{ADE3B152-EBA3-45AD-90B1-29A450B16665}" type="pres">
      <dgm:prSet presAssocID="{6B6BDD76-6B79-4B21-B183-8E8D4945643B}" presName="conn2-1" presStyleLbl="parChTrans1D2" presStyleIdx="0" presStyleCnt="1"/>
      <dgm:spPr/>
    </dgm:pt>
    <dgm:pt modelId="{87CC01BD-EC69-4020-9997-973CB8BD2393}" type="pres">
      <dgm:prSet presAssocID="{6B6BDD76-6B79-4B21-B183-8E8D4945643B}" presName="connTx" presStyleLbl="parChTrans1D2" presStyleIdx="0" presStyleCnt="1"/>
      <dgm:spPr/>
    </dgm:pt>
    <dgm:pt modelId="{1487A117-5289-4294-A2DD-8C54555C90B4}" type="pres">
      <dgm:prSet presAssocID="{78411C6F-A793-4B9B-B894-55B8C5BF753A}" presName="root2" presStyleCnt="0"/>
      <dgm:spPr/>
    </dgm:pt>
    <dgm:pt modelId="{5588A0D6-5938-4893-9A17-58B166574BCE}" type="pres">
      <dgm:prSet presAssocID="{78411C6F-A793-4B9B-B894-55B8C5BF753A}" presName="LevelTwoTextNode" presStyleLbl="node2" presStyleIdx="0" presStyleCnt="1" custScaleX="107617" custScaleY="112214" custLinFactNeighborX="-7393" custLinFactNeighborY="1050">
        <dgm:presLayoutVars>
          <dgm:chPref val="3"/>
        </dgm:presLayoutVars>
      </dgm:prSet>
      <dgm:spPr/>
    </dgm:pt>
    <dgm:pt modelId="{AF8419DF-5D6F-49D1-9697-96E9E5502E1B}" type="pres">
      <dgm:prSet presAssocID="{78411C6F-A793-4B9B-B894-55B8C5BF753A}" presName="level3hierChild" presStyleCnt="0"/>
      <dgm:spPr/>
    </dgm:pt>
    <dgm:pt modelId="{A79AD522-B6CE-43EB-AFA7-6C2ED77F08EC}" type="pres">
      <dgm:prSet presAssocID="{A2B3550E-0FD0-4F3B-9DF5-261A88ABADF0}" presName="root1" presStyleCnt="0"/>
      <dgm:spPr/>
    </dgm:pt>
    <dgm:pt modelId="{D71D4C78-DE01-48BA-BCC1-084193DEABCC}" type="pres">
      <dgm:prSet presAssocID="{A2B3550E-0FD0-4F3B-9DF5-261A88ABADF0}" presName="LevelOneTextNode" presStyleLbl="node0" presStyleIdx="1" presStyleCnt="2" custScaleX="222987" custScaleY="112214" custLinFactNeighborX="18876" custLinFactNeighborY="-8821">
        <dgm:presLayoutVars>
          <dgm:chPref val="3"/>
        </dgm:presLayoutVars>
      </dgm:prSet>
      <dgm:spPr/>
    </dgm:pt>
    <dgm:pt modelId="{C752DDA2-9C15-4286-BD00-189A468F6B7A}" type="pres">
      <dgm:prSet presAssocID="{A2B3550E-0FD0-4F3B-9DF5-261A88ABADF0}" presName="level2hierChild" presStyleCnt="0"/>
      <dgm:spPr/>
    </dgm:pt>
  </dgm:ptLst>
  <dgm:cxnLst>
    <dgm:cxn modelId="{46303335-D26E-4DA8-9BC3-61B0ACF49BB8}" srcId="{52B82109-C34A-4F27-A22A-10FBD511CF0C}" destId="{A2B3550E-0FD0-4F3B-9DF5-261A88ABADF0}" srcOrd="1" destOrd="0" parTransId="{34647E2B-B084-4BE1-B02E-24FBAC2248F4}" sibTransId="{DEBD306C-820D-4134-AED4-F1C7C1CF1080}"/>
    <dgm:cxn modelId="{9C120F5C-09F8-4236-9058-C7FE3A6C4043}" srcId="{52B82109-C34A-4F27-A22A-10FBD511CF0C}" destId="{7661F387-BBA4-4E13-A151-03C54FA9334D}" srcOrd="0" destOrd="0" parTransId="{CC58C30E-3619-456E-BC4A-60C43AD8F167}" sibTransId="{A30F216A-E006-4726-B491-CC9E69031C9D}"/>
    <dgm:cxn modelId="{AB380A6C-A452-4070-B55F-4A6245626BFC}" srcId="{7661F387-BBA4-4E13-A151-03C54FA9334D}" destId="{78411C6F-A793-4B9B-B894-55B8C5BF753A}" srcOrd="0" destOrd="0" parTransId="{6B6BDD76-6B79-4B21-B183-8E8D4945643B}" sibTransId="{BE7F5463-F128-4FB5-8E18-5E5099F9E9C6}"/>
    <dgm:cxn modelId="{7EBDD66E-9EE9-4304-B989-02921C931A12}" type="presOf" srcId="{A2B3550E-0FD0-4F3B-9DF5-261A88ABADF0}" destId="{D71D4C78-DE01-48BA-BCC1-084193DEABCC}" srcOrd="0" destOrd="0" presId="urn:microsoft.com/office/officeart/2005/8/layout/hierarchy2"/>
    <dgm:cxn modelId="{5789B07B-A1E8-4942-A803-D26D8EA9D81D}" type="presOf" srcId="{7661F387-BBA4-4E13-A151-03C54FA9334D}" destId="{11B924A2-313E-40D4-910C-2E17FEA49377}" srcOrd="0" destOrd="0" presId="urn:microsoft.com/office/officeart/2005/8/layout/hierarchy2"/>
    <dgm:cxn modelId="{FEDCA889-F690-416C-BAB3-7F0FB6CB987E}" type="presOf" srcId="{78411C6F-A793-4B9B-B894-55B8C5BF753A}" destId="{5588A0D6-5938-4893-9A17-58B166574BCE}" srcOrd="0" destOrd="0" presId="urn:microsoft.com/office/officeart/2005/8/layout/hierarchy2"/>
    <dgm:cxn modelId="{D13652A7-FB79-403B-807D-7627BEDF741A}" type="presOf" srcId="{52B82109-C34A-4F27-A22A-10FBD511CF0C}" destId="{EEA3FE81-7CD7-447A-A353-3D7106BFFC46}" srcOrd="0" destOrd="0" presId="urn:microsoft.com/office/officeart/2005/8/layout/hierarchy2"/>
    <dgm:cxn modelId="{FA57BCAE-04C8-4176-9155-E04A10421C5A}" type="presOf" srcId="{6B6BDD76-6B79-4B21-B183-8E8D4945643B}" destId="{87CC01BD-EC69-4020-9997-973CB8BD2393}" srcOrd="1" destOrd="0" presId="urn:microsoft.com/office/officeart/2005/8/layout/hierarchy2"/>
    <dgm:cxn modelId="{BDAFC1DE-46F5-49B5-8E39-A355F0F474E0}" type="presOf" srcId="{6B6BDD76-6B79-4B21-B183-8E8D4945643B}" destId="{ADE3B152-EBA3-45AD-90B1-29A450B16665}" srcOrd="0" destOrd="0" presId="urn:microsoft.com/office/officeart/2005/8/layout/hierarchy2"/>
    <dgm:cxn modelId="{8990EAB4-BD6A-4EB0-9297-1CED415007DB}" type="presParOf" srcId="{EEA3FE81-7CD7-447A-A353-3D7106BFFC46}" destId="{C7FD3F4F-1F33-4418-9E05-4BF2977E43E5}" srcOrd="0" destOrd="0" presId="urn:microsoft.com/office/officeart/2005/8/layout/hierarchy2"/>
    <dgm:cxn modelId="{8824CB0C-5C66-4DCC-826C-E8F503F2E9C3}" type="presParOf" srcId="{C7FD3F4F-1F33-4418-9E05-4BF2977E43E5}" destId="{11B924A2-313E-40D4-910C-2E17FEA49377}" srcOrd="0" destOrd="0" presId="urn:microsoft.com/office/officeart/2005/8/layout/hierarchy2"/>
    <dgm:cxn modelId="{C3856D29-3CF1-45B6-95B4-FD035609155F}" type="presParOf" srcId="{C7FD3F4F-1F33-4418-9E05-4BF2977E43E5}" destId="{784E1783-1BCA-419E-926B-DCC431B4080D}" srcOrd="1" destOrd="0" presId="urn:microsoft.com/office/officeart/2005/8/layout/hierarchy2"/>
    <dgm:cxn modelId="{ABA93423-7CD0-4361-8A0B-94010AB345E1}" type="presParOf" srcId="{784E1783-1BCA-419E-926B-DCC431B4080D}" destId="{ADE3B152-EBA3-45AD-90B1-29A450B16665}" srcOrd="0" destOrd="0" presId="urn:microsoft.com/office/officeart/2005/8/layout/hierarchy2"/>
    <dgm:cxn modelId="{0EE74143-ACBF-453B-824A-AC8E98F81B71}" type="presParOf" srcId="{ADE3B152-EBA3-45AD-90B1-29A450B16665}" destId="{87CC01BD-EC69-4020-9997-973CB8BD2393}" srcOrd="0" destOrd="0" presId="urn:microsoft.com/office/officeart/2005/8/layout/hierarchy2"/>
    <dgm:cxn modelId="{6AAE36C7-8486-4C01-8DD2-3107CB541F0A}" type="presParOf" srcId="{784E1783-1BCA-419E-926B-DCC431B4080D}" destId="{1487A117-5289-4294-A2DD-8C54555C90B4}" srcOrd="1" destOrd="0" presId="urn:microsoft.com/office/officeart/2005/8/layout/hierarchy2"/>
    <dgm:cxn modelId="{E44BB946-A59B-4CF3-BA51-71874285E20F}" type="presParOf" srcId="{1487A117-5289-4294-A2DD-8C54555C90B4}" destId="{5588A0D6-5938-4893-9A17-58B166574BCE}" srcOrd="0" destOrd="0" presId="urn:microsoft.com/office/officeart/2005/8/layout/hierarchy2"/>
    <dgm:cxn modelId="{3DC12929-3902-498C-8753-CA774D24D2DB}" type="presParOf" srcId="{1487A117-5289-4294-A2DD-8C54555C90B4}" destId="{AF8419DF-5D6F-49D1-9697-96E9E5502E1B}" srcOrd="1" destOrd="0" presId="urn:microsoft.com/office/officeart/2005/8/layout/hierarchy2"/>
    <dgm:cxn modelId="{2753FE30-D22C-4F30-B2B4-A8CD62F633CD}" type="presParOf" srcId="{EEA3FE81-7CD7-447A-A353-3D7106BFFC46}" destId="{A79AD522-B6CE-43EB-AFA7-6C2ED77F08EC}" srcOrd="1" destOrd="0" presId="urn:microsoft.com/office/officeart/2005/8/layout/hierarchy2"/>
    <dgm:cxn modelId="{B1868D24-EF35-4A91-BE1E-F07B647D81EC}" type="presParOf" srcId="{A79AD522-B6CE-43EB-AFA7-6C2ED77F08EC}" destId="{D71D4C78-DE01-48BA-BCC1-084193DEABCC}" srcOrd="0" destOrd="0" presId="urn:microsoft.com/office/officeart/2005/8/layout/hierarchy2"/>
    <dgm:cxn modelId="{14451B30-DCEE-4A02-A363-6FA0D48D0AB2}" type="presParOf" srcId="{A79AD522-B6CE-43EB-AFA7-6C2ED77F08EC}" destId="{C752DDA2-9C15-4286-BD00-189A468F6B7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49E1EA-9CE3-4CD6-8C50-122119E5385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4BB437-B929-48CB-B99D-BC71C2351201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KAPAK SAYFASI</a:t>
          </a:r>
        </a:p>
      </dgm:t>
    </dgm:pt>
    <dgm:pt modelId="{2809B914-682E-4F6B-B81F-671E832F0114}" type="parTrans" cxnId="{B6CE3146-8C25-4C9A-8294-DC84F4C87EF6}">
      <dgm:prSet/>
      <dgm:spPr/>
      <dgm:t>
        <a:bodyPr/>
        <a:lstStyle/>
        <a:p>
          <a:endParaRPr lang="en-US"/>
        </a:p>
      </dgm:t>
    </dgm:pt>
    <dgm:pt modelId="{A8DC1794-118A-4D08-811A-F28E840289EC}" type="sibTrans" cxnId="{B6CE3146-8C25-4C9A-8294-DC84F4C87EF6}">
      <dgm:prSet/>
      <dgm:spPr/>
      <dgm:t>
        <a:bodyPr/>
        <a:lstStyle/>
        <a:p>
          <a:endParaRPr lang="en-US"/>
        </a:p>
      </dgm:t>
    </dgm:pt>
    <dgm:pt modelId="{FB8E4B86-67CA-4FF5-948F-9E864F2AA02C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ÖZET</a:t>
          </a:r>
          <a:r>
            <a:rPr lang="en-US" sz="2800" dirty="0">
              <a:solidFill>
                <a:schemeClr val="tx1"/>
              </a:solidFill>
            </a:rPr>
            <a:t> </a:t>
          </a:r>
          <a:r>
            <a:rPr lang="en-US" sz="2800" dirty="0"/>
            <a:t>   </a:t>
          </a:r>
        </a:p>
      </dgm:t>
    </dgm:pt>
    <dgm:pt modelId="{A3A268D3-4970-4A34-BFD2-FE2F754E44E2}" type="parTrans" cxnId="{01D726FB-B04B-47C3-BF5B-0B98EA9C2880}">
      <dgm:prSet/>
      <dgm:spPr/>
      <dgm:t>
        <a:bodyPr/>
        <a:lstStyle/>
        <a:p>
          <a:endParaRPr lang="en-US"/>
        </a:p>
      </dgm:t>
    </dgm:pt>
    <dgm:pt modelId="{43F08296-79BE-4A01-8D0F-E992CDB1D215}" type="sibTrans" cxnId="{01D726FB-B04B-47C3-BF5B-0B98EA9C2880}">
      <dgm:prSet/>
      <dgm:spPr/>
      <dgm:t>
        <a:bodyPr/>
        <a:lstStyle/>
        <a:p>
          <a:endParaRPr lang="en-US"/>
        </a:p>
      </dgm:t>
    </dgm:pt>
    <dgm:pt modelId="{94E70811-0AFC-4C4F-8BA5-1DAF0DD44143}">
      <dgm:prSet phldrT="[Metin]" custT="1"/>
      <dgm:spPr/>
      <dgm:t>
        <a:bodyPr/>
        <a:lstStyle/>
        <a:p>
          <a:r>
            <a:rPr lang="tr-TR" sz="2000" b="1" dirty="0">
              <a:solidFill>
                <a:schemeClr val="tx1"/>
              </a:solidFill>
              <a:latin typeface="+mj-lt"/>
              <a:cs typeface="Times New Roman" pitchFamily="18" charset="0"/>
            </a:rPr>
            <a:t>KONUNUN ÖNEMİ, ARAŞTIRMA ÖNERİSİNİN ÖZGÜN DEĞERİ VE ARAŞTIRMA SORUSU/HİPOTEZİ</a:t>
          </a:r>
          <a:endParaRPr lang="en-US" sz="2000" dirty="0">
            <a:solidFill>
              <a:schemeClr val="tx1"/>
            </a:solidFill>
            <a:latin typeface="+mj-lt"/>
            <a:cs typeface="Times New Roman" pitchFamily="18" charset="0"/>
          </a:endParaRPr>
        </a:p>
      </dgm:t>
    </dgm:pt>
    <dgm:pt modelId="{4AAEFFF8-94EB-4DE9-AF85-1B42D8D7E9AC}" type="parTrans" cxnId="{DF0033A6-7B4A-47A2-9B8B-B9747710031A}">
      <dgm:prSet/>
      <dgm:spPr/>
      <dgm:t>
        <a:bodyPr/>
        <a:lstStyle/>
        <a:p>
          <a:endParaRPr lang="en-US"/>
        </a:p>
      </dgm:t>
    </dgm:pt>
    <dgm:pt modelId="{F4A32694-B69D-44DD-88B7-4F43BBCDE538}" type="sibTrans" cxnId="{DF0033A6-7B4A-47A2-9B8B-B9747710031A}">
      <dgm:prSet/>
      <dgm:spPr/>
      <dgm:t>
        <a:bodyPr/>
        <a:lstStyle/>
        <a:p>
          <a:endParaRPr lang="en-US"/>
        </a:p>
      </dgm:t>
    </dgm:pt>
    <dgm:pt modelId="{FDD4BCD4-616C-4B54-A0EC-F7F0F1D59572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YÖNTEM</a:t>
          </a:r>
          <a:r>
            <a:rPr lang="en-US" sz="2800" dirty="0">
              <a:solidFill>
                <a:schemeClr val="tx1"/>
              </a:solidFill>
            </a:rPr>
            <a:t> </a:t>
          </a:r>
        </a:p>
      </dgm:t>
    </dgm:pt>
    <dgm:pt modelId="{6304F09D-9D2F-4269-9AAA-3311A363C1B9}" type="parTrans" cxnId="{6F33307D-CDAC-4E32-AA29-A005EA07DE27}">
      <dgm:prSet/>
      <dgm:spPr/>
      <dgm:t>
        <a:bodyPr/>
        <a:lstStyle/>
        <a:p>
          <a:endParaRPr lang="en-US"/>
        </a:p>
      </dgm:t>
    </dgm:pt>
    <dgm:pt modelId="{626135D1-95BA-4A5B-B7B4-07102B8716CB}" type="sibTrans" cxnId="{6F33307D-CDAC-4E32-AA29-A005EA07DE27}">
      <dgm:prSet/>
      <dgm:spPr/>
      <dgm:t>
        <a:bodyPr/>
        <a:lstStyle/>
        <a:p>
          <a:endParaRPr lang="en-US"/>
        </a:p>
      </dgm:t>
    </dgm:pt>
    <dgm:pt modelId="{AFF3D235-7AE1-474D-A378-6383CA8CF291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PROJE YÖNETİMİ</a:t>
          </a:r>
        </a:p>
      </dgm:t>
    </dgm:pt>
    <dgm:pt modelId="{432206D0-7F79-43AC-9233-933058D302C4}" type="parTrans" cxnId="{98F52BB6-F0F5-4AAE-A59E-A43D0832A624}">
      <dgm:prSet/>
      <dgm:spPr/>
      <dgm:t>
        <a:bodyPr/>
        <a:lstStyle/>
        <a:p>
          <a:endParaRPr lang="en-US"/>
        </a:p>
      </dgm:t>
    </dgm:pt>
    <dgm:pt modelId="{4219972A-B77C-4AD7-8D81-91E6D0A38C82}" type="sibTrans" cxnId="{98F52BB6-F0F5-4AAE-A59E-A43D0832A624}">
      <dgm:prSet/>
      <dgm:spPr/>
      <dgm:t>
        <a:bodyPr/>
        <a:lstStyle/>
        <a:p>
          <a:endParaRPr lang="en-US"/>
        </a:p>
      </dgm:t>
    </dgm:pt>
    <dgm:pt modelId="{ED3FB5B8-4BB1-4BDB-BF8B-AE215E13466A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YAYGIN ETKİ</a:t>
          </a:r>
        </a:p>
      </dgm:t>
    </dgm:pt>
    <dgm:pt modelId="{5C9FE5D5-B0A8-4441-80B9-B6401D1BBA2A}" type="parTrans" cxnId="{6024889C-6FE6-499F-9875-1448BD347798}">
      <dgm:prSet/>
      <dgm:spPr/>
      <dgm:t>
        <a:bodyPr/>
        <a:lstStyle/>
        <a:p>
          <a:endParaRPr lang="en-US"/>
        </a:p>
      </dgm:t>
    </dgm:pt>
    <dgm:pt modelId="{44244CB1-8A8D-4B26-AC59-9BF16ADEE300}" type="sibTrans" cxnId="{6024889C-6FE6-499F-9875-1448BD347798}">
      <dgm:prSet/>
      <dgm:spPr/>
      <dgm:t>
        <a:bodyPr/>
        <a:lstStyle/>
        <a:p>
          <a:endParaRPr lang="en-US"/>
        </a:p>
      </dgm:t>
    </dgm:pt>
    <dgm:pt modelId="{04980EC5-F970-4E17-84DC-C0A77FCC0728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KAYNAKLAR</a:t>
          </a:r>
        </a:p>
      </dgm:t>
    </dgm:pt>
    <dgm:pt modelId="{62802C09-1B64-46C6-AEB6-DEFFD1300548}" type="parTrans" cxnId="{2E2D41EA-BA09-486C-A9EB-A45763727D55}">
      <dgm:prSet/>
      <dgm:spPr/>
      <dgm:t>
        <a:bodyPr/>
        <a:lstStyle/>
        <a:p>
          <a:endParaRPr lang="en-US"/>
        </a:p>
      </dgm:t>
    </dgm:pt>
    <dgm:pt modelId="{AC0059C4-3F99-4B12-9C4E-5643BD5F0192}" type="sibTrans" cxnId="{2E2D41EA-BA09-486C-A9EB-A45763727D55}">
      <dgm:prSet/>
      <dgm:spPr/>
      <dgm:t>
        <a:bodyPr/>
        <a:lstStyle/>
        <a:p>
          <a:endParaRPr lang="en-US"/>
        </a:p>
      </dgm:t>
    </dgm:pt>
    <dgm:pt modelId="{93B06924-3C88-4063-8683-C49A8FAC80FC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AMAÇ VE HEDEFLER</a:t>
          </a:r>
        </a:p>
      </dgm:t>
    </dgm:pt>
    <dgm:pt modelId="{EE001449-55BD-4BEE-A5FD-5753DCC4EC22}" type="parTrans" cxnId="{FFDE9EC0-A767-4621-BB1C-2306046FADA8}">
      <dgm:prSet/>
      <dgm:spPr/>
      <dgm:t>
        <a:bodyPr/>
        <a:lstStyle/>
        <a:p>
          <a:endParaRPr lang="tr-TR"/>
        </a:p>
      </dgm:t>
    </dgm:pt>
    <dgm:pt modelId="{E78A837E-5B4E-474F-ADC2-8A67B28CFAB6}" type="sibTrans" cxnId="{FFDE9EC0-A767-4621-BB1C-2306046FADA8}">
      <dgm:prSet/>
      <dgm:spPr/>
      <dgm:t>
        <a:bodyPr/>
        <a:lstStyle/>
        <a:p>
          <a:endParaRPr lang="tr-TR"/>
        </a:p>
      </dgm:t>
    </dgm:pt>
    <dgm:pt modelId="{D911BCC5-09B2-4FAC-98AD-0E9BA65231B4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RİSK YÖNETİMİ</a:t>
          </a:r>
        </a:p>
      </dgm:t>
    </dgm:pt>
    <dgm:pt modelId="{CDD7D90E-698C-4D16-A3DD-8A091A72F249}" type="parTrans" cxnId="{54F971C6-4E8A-4803-8E12-2FEE516DDD41}">
      <dgm:prSet/>
      <dgm:spPr/>
      <dgm:t>
        <a:bodyPr/>
        <a:lstStyle/>
        <a:p>
          <a:endParaRPr lang="tr-TR"/>
        </a:p>
      </dgm:t>
    </dgm:pt>
    <dgm:pt modelId="{D9A88712-E4DA-49E4-965D-02485F7178AC}" type="sibTrans" cxnId="{54F971C6-4E8A-4803-8E12-2FEE516DDD41}">
      <dgm:prSet/>
      <dgm:spPr/>
      <dgm:t>
        <a:bodyPr/>
        <a:lstStyle/>
        <a:p>
          <a:endParaRPr lang="tr-TR"/>
        </a:p>
      </dgm:t>
    </dgm:pt>
    <dgm:pt modelId="{A4E1756C-ADDD-4E72-8800-23CC69D183E1}">
      <dgm:prSet phldrT="[Metin]"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ARAŞTIRMA OLANAKLARI</a:t>
          </a:r>
        </a:p>
      </dgm:t>
    </dgm:pt>
    <dgm:pt modelId="{32055E08-D0E6-4EBA-9F1F-6D18A2E304C4}" type="parTrans" cxnId="{3BF8EE3F-8EC5-4EE0-95E2-40139944A891}">
      <dgm:prSet/>
      <dgm:spPr/>
      <dgm:t>
        <a:bodyPr/>
        <a:lstStyle/>
        <a:p>
          <a:endParaRPr lang="tr-TR"/>
        </a:p>
      </dgm:t>
    </dgm:pt>
    <dgm:pt modelId="{C6BA1677-D875-4534-9486-501603757B2C}" type="sibTrans" cxnId="{3BF8EE3F-8EC5-4EE0-95E2-40139944A891}">
      <dgm:prSet/>
      <dgm:spPr/>
      <dgm:t>
        <a:bodyPr/>
        <a:lstStyle/>
        <a:p>
          <a:endParaRPr lang="tr-TR"/>
        </a:p>
      </dgm:t>
    </dgm:pt>
    <dgm:pt modelId="{03027D00-B1E3-4BD8-B018-34D98A4A2EDE}" type="pres">
      <dgm:prSet presAssocID="{E749E1EA-9CE3-4CD6-8C50-122119E53858}" presName="linear" presStyleCnt="0">
        <dgm:presLayoutVars>
          <dgm:dir/>
          <dgm:animLvl val="lvl"/>
          <dgm:resizeHandles val="exact"/>
        </dgm:presLayoutVars>
      </dgm:prSet>
      <dgm:spPr/>
    </dgm:pt>
    <dgm:pt modelId="{D0454784-354D-48A7-919F-2DF9A5C9A97A}" type="pres">
      <dgm:prSet presAssocID="{4C4BB437-B929-48CB-B99D-BC71C2351201}" presName="parentLin" presStyleCnt="0"/>
      <dgm:spPr/>
    </dgm:pt>
    <dgm:pt modelId="{252D477D-268F-41F7-8662-9B93C706C888}" type="pres">
      <dgm:prSet presAssocID="{4C4BB437-B929-48CB-B99D-BC71C2351201}" presName="parentLeftMargin" presStyleLbl="node1" presStyleIdx="0" presStyleCnt="10"/>
      <dgm:spPr/>
    </dgm:pt>
    <dgm:pt modelId="{76297661-794B-444E-859E-EB3358DB6177}" type="pres">
      <dgm:prSet presAssocID="{4C4BB437-B929-48CB-B99D-BC71C2351201}" presName="parentText" presStyleLbl="node1" presStyleIdx="0" presStyleCnt="10" custScaleX="140390" custScaleY="206377" custLinFactNeighborX="-99280" custLinFactNeighborY="-60736">
        <dgm:presLayoutVars>
          <dgm:chMax val="0"/>
          <dgm:bulletEnabled val="1"/>
        </dgm:presLayoutVars>
      </dgm:prSet>
      <dgm:spPr/>
    </dgm:pt>
    <dgm:pt modelId="{D520FE2F-8E2D-457C-8A78-3F1F13C5C9D6}" type="pres">
      <dgm:prSet presAssocID="{4C4BB437-B929-48CB-B99D-BC71C2351201}" presName="negativeSpace" presStyleCnt="0"/>
      <dgm:spPr/>
    </dgm:pt>
    <dgm:pt modelId="{7E5C366E-2189-4DE5-A2DB-E6B56042D8B4}" type="pres">
      <dgm:prSet presAssocID="{4C4BB437-B929-48CB-B99D-BC71C2351201}" presName="childText" presStyleLbl="conFgAcc1" presStyleIdx="0" presStyleCnt="10">
        <dgm:presLayoutVars>
          <dgm:bulletEnabled val="1"/>
        </dgm:presLayoutVars>
      </dgm:prSet>
      <dgm:spPr/>
    </dgm:pt>
    <dgm:pt modelId="{BAC28C78-48C6-4DEE-8CBA-3D2A2ECB04F5}" type="pres">
      <dgm:prSet presAssocID="{A8DC1794-118A-4D08-811A-F28E840289EC}" presName="spaceBetweenRectangles" presStyleCnt="0"/>
      <dgm:spPr/>
    </dgm:pt>
    <dgm:pt modelId="{BB14D3B0-4B53-4F20-9BAC-105F4F8D05D2}" type="pres">
      <dgm:prSet presAssocID="{FB8E4B86-67CA-4FF5-948F-9E864F2AA02C}" presName="parentLin" presStyleCnt="0"/>
      <dgm:spPr/>
    </dgm:pt>
    <dgm:pt modelId="{A8A151AD-2156-4445-972E-C4705FC1EFE7}" type="pres">
      <dgm:prSet presAssocID="{FB8E4B86-67CA-4FF5-948F-9E864F2AA02C}" presName="parentLeftMargin" presStyleLbl="node1" presStyleIdx="0" presStyleCnt="10"/>
      <dgm:spPr/>
    </dgm:pt>
    <dgm:pt modelId="{21DF10F1-0EE4-44E3-9113-734245805E98}" type="pres">
      <dgm:prSet presAssocID="{FB8E4B86-67CA-4FF5-948F-9E864F2AA02C}" presName="parentText" presStyleLbl="node1" presStyleIdx="1" presStyleCnt="10" custScaleX="142857" custScaleY="144995" custLinFactX="-255" custLinFactNeighborX="-100000" custLinFactNeighborY="-20245">
        <dgm:presLayoutVars>
          <dgm:chMax val="0"/>
          <dgm:bulletEnabled val="1"/>
        </dgm:presLayoutVars>
      </dgm:prSet>
      <dgm:spPr/>
    </dgm:pt>
    <dgm:pt modelId="{8E3C8379-9D91-4A2E-AC1E-AECA91A93D61}" type="pres">
      <dgm:prSet presAssocID="{FB8E4B86-67CA-4FF5-948F-9E864F2AA02C}" presName="negativeSpace" presStyleCnt="0"/>
      <dgm:spPr/>
    </dgm:pt>
    <dgm:pt modelId="{7A2C6FCC-F0AB-4E6E-93A8-7C340F85219D}" type="pres">
      <dgm:prSet presAssocID="{FB8E4B86-67CA-4FF5-948F-9E864F2AA02C}" presName="childText" presStyleLbl="conFgAcc1" presStyleIdx="1" presStyleCnt="10">
        <dgm:presLayoutVars>
          <dgm:bulletEnabled val="1"/>
        </dgm:presLayoutVars>
      </dgm:prSet>
      <dgm:spPr/>
    </dgm:pt>
    <dgm:pt modelId="{E26C6E93-8682-4F1A-9DC8-D4B3192418E2}" type="pres">
      <dgm:prSet presAssocID="{43F08296-79BE-4A01-8D0F-E992CDB1D215}" presName="spaceBetweenRectangles" presStyleCnt="0"/>
      <dgm:spPr/>
    </dgm:pt>
    <dgm:pt modelId="{2D015D04-3882-4E9A-9946-B2929ABD2196}" type="pres">
      <dgm:prSet presAssocID="{94E70811-0AFC-4C4F-8BA5-1DAF0DD44143}" presName="parentLin" presStyleCnt="0"/>
      <dgm:spPr/>
    </dgm:pt>
    <dgm:pt modelId="{08864353-D6F2-4F09-BDDD-432BE896DD99}" type="pres">
      <dgm:prSet presAssocID="{94E70811-0AFC-4C4F-8BA5-1DAF0DD44143}" presName="parentLeftMargin" presStyleLbl="node1" presStyleIdx="1" presStyleCnt="10"/>
      <dgm:spPr/>
    </dgm:pt>
    <dgm:pt modelId="{D65FC8E1-46B1-4CEE-98B8-4C206B9496EA}" type="pres">
      <dgm:prSet presAssocID="{94E70811-0AFC-4C4F-8BA5-1DAF0DD44143}" presName="parentText" presStyleLbl="node1" presStyleIdx="2" presStyleCnt="10" custScaleX="144590" custScaleY="287505" custLinFactNeighborX="-99018" custLinFactNeighborY="-15574">
        <dgm:presLayoutVars>
          <dgm:chMax val="0"/>
          <dgm:bulletEnabled val="1"/>
        </dgm:presLayoutVars>
      </dgm:prSet>
      <dgm:spPr/>
    </dgm:pt>
    <dgm:pt modelId="{80388324-A872-4C54-A383-F3E1E5D48878}" type="pres">
      <dgm:prSet presAssocID="{94E70811-0AFC-4C4F-8BA5-1DAF0DD44143}" presName="negativeSpace" presStyleCnt="0"/>
      <dgm:spPr/>
    </dgm:pt>
    <dgm:pt modelId="{E0692255-6304-4FA3-BDA9-092BAA8AB007}" type="pres">
      <dgm:prSet presAssocID="{94E70811-0AFC-4C4F-8BA5-1DAF0DD44143}" presName="childText" presStyleLbl="conFgAcc1" presStyleIdx="2" presStyleCnt="10">
        <dgm:presLayoutVars>
          <dgm:bulletEnabled val="1"/>
        </dgm:presLayoutVars>
      </dgm:prSet>
      <dgm:spPr/>
    </dgm:pt>
    <dgm:pt modelId="{D140013B-248A-4174-9F85-E7D673506681}" type="pres">
      <dgm:prSet presAssocID="{F4A32694-B69D-44DD-88B7-4F43BBCDE538}" presName="spaceBetweenRectangles" presStyleCnt="0"/>
      <dgm:spPr/>
    </dgm:pt>
    <dgm:pt modelId="{BF58972D-53BF-4E76-A87F-824207E6098F}" type="pres">
      <dgm:prSet presAssocID="{93B06924-3C88-4063-8683-C49A8FAC80FC}" presName="parentLin" presStyleCnt="0"/>
      <dgm:spPr/>
    </dgm:pt>
    <dgm:pt modelId="{A5CA7EE7-EC86-4A56-8D5B-E70D62D5F5C0}" type="pres">
      <dgm:prSet presAssocID="{93B06924-3C88-4063-8683-C49A8FAC80FC}" presName="parentLeftMargin" presStyleLbl="node1" presStyleIdx="2" presStyleCnt="10"/>
      <dgm:spPr/>
    </dgm:pt>
    <dgm:pt modelId="{06D2C7AD-6C76-402A-BD66-09963B649580}" type="pres">
      <dgm:prSet presAssocID="{93B06924-3C88-4063-8683-C49A8FAC80FC}" presName="parentText" presStyleLbl="node1" presStyleIdx="3" presStyleCnt="10" custScaleX="142857" custScaleY="222772" custLinFactX="-444" custLinFactNeighborX="-100000" custLinFactNeighborY="7827">
        <dgm:presLayoutVars>
          <dgm:chMax val="0"/>
          <dgm:bulletEnabled val="1"/>
        </dgm:presLayoutVars>
      </dgm:prSet>
      <dgm:spPr/>
    </dgm:pt>
    <dgm:pt modelId="{B9DFA3AE-B1BF-48C1-8775-E44BA7CC22DF}" type="pres">
      <dgm:prSet presAssocID="{93B06924-3C88-4063-8683-C49A8FAC80FC}" presName="negativeSpace" presStyleCnt="0"/>
      <dgm:spPr/>
    </dgm:pt>
    <dgm:pt modelId="{AD181D7F-4BF8-4C1D-8E0E-72FFD53FB87B}" type="pres">
      <dgm:prSet presAssocID="{93B06924-3C88-4063-8683-C49A8FAC80FC}" presName="childText" presStyleLbl="conFgAcc1" presStyleIdx="3" presStyleCnt="10">
        <dgm:presLayoutVars>
          <dgm:bulletEnabled val="1"/>
        </dgm:presLayoutVars>
      </dgm:prSet>
      <dgm:spPr/>
    </dgm:pt>
    <dgm:pt modelId="{4BE1059A-6FE4-411B-8822-E5A15C5711B0}" type="pres">
      <dgm:prSet presAssocID="{E78A837E-5B4E-474F-ADC2-8A67B28CFAB6}" presName="spaceBetweenRectangles" presStyleCnt="0"/>
      <dgm:spPr/>
    </dgm:pt>
    <dgm:pt modelId="{5B5C9B55-D279-44AC-9493-08E6CB4E8B69}" type="pres">
      <dgm:prSet presAssocID="{FDD4BCD4-616C-4B54-A0EC-F7F0F1D59572}" presName="parentLin" presStyleCnt="0"/>
      <dgm:spPr/>
    </dgm:pt>
    <dgm:pt modelId="{CEAF30D5-E980-40DB-BCB9-AB7CE22BFB01}" type="pres">
      <dgm:prSet presAssocID="{FDD4BCD4-616C-4B54-A0EC-F7F0F1D59572}" presName="parentLeftMargin" presStyleLbl="node1" presStyleIdx="3" presStyleCnt="10"/>
      <dgm:spPr/>
    </dgm:pt>
    <dgm:pt modelId="{77B274F0-1A0F-469D-B777-CAF19CF069EC}" type="pres">
      <dgm:prSet presAssocID="{FDD4BCD4-616C-4B54-A0EC-F7F0F1D59572}" presName="parentText" presStyleLbl="node1" presStyleIdx="4" presStyleCnt="10" custScaleX="142857" custScaleY="157159" custLinFactX="-291" custLinFactNeighborX="-100000" custLinFactNeighborY="-22859">
        <dgm:presLayoutVars>
          <dgm:chMax val="0"/>
          <dgm:bulletEnabled val="1"/>
        </dgm:presLayoutVars>
      </dgm:prSet>
      <dgm:spPr/>
    </dgm:pt>
    <dgm:pt modelId="{7E9D5345-0A5A-4B96-B0B0-252120DAAE3F}" type="pres">
      <dgm:prSet presAssocID="{FDD4BCD4-616C-4B54-A0EC-F7F0F1D59572}" presName="negativeSpace" presStyleCnt="0"/>
      <dgm:spPr/>
    </dgm:pt>
    <dgm:pt modelId="{440B87D5-EE60-4107-82DB-725D5C720CA6}" type="pres">
      <dgm:prSet presAssocID="{FDD4BCD4-616C-4B54-A0EC-F7F0F1D59572}" presName="childText" presStyleLbl="conFgAcc1" presStyleIdx="4" presStyleCnt="10">
        <dgm:presLayoutVars>
          <dgm:bulletEnabled val="1"/>
        </dgm:presLayoutVars>
      </dgm:prSet>
      <dgm:spPr/>
    </dgm:pt>
    <dgm:pt modelId="{A0FF1670-4B9C-401D-8C89-9488D14AE012}" type="pres">
      <dgm:prSet presAssocID="{626135D1-95BA-4A5B-B7B4-07102B8716CB}" presName="spaceBetweenRectangles" presStyleCnt="0"/>
      <dgm:spPr/>
    </dgm:pt>
    <dgm:pt modelId="{7CBBA3EF-CC90-4DD6-A02E-71C64B80C0CB}" type="pres">
      <dgm:prSet presAssocID="{AFF3D235-7AE1-474D-A378-6383CA8CF291}" presName="parentLin" presStyleCnt="0"/>
      <dgm:spPr/>
    </dgm:pt>
    <dgm:pt modelId="{3C4C2376-F131-4C5E-AABC-5E7F1027FD52}" type="pres">
      <dgm:prSet presAssocID="{AFF3D235-7AE1-474D-A378-6383CA8CF291}" presName="parentLeftMargin" presStyleLbl="node1" presStyleIdx="4" presStyleCnt="10"/>
      <dgm:spPr/>
    </dgm:pt>
    <dgm:pt modelId="{965E53D7-077F-48D1-ABCA-E2A368353D0F}" type="pres">
      <dgm:prSet presAssocID="{AFF3D235-7AE1-474D-A378-6383CA8CF291}" presName="parentText" presStyleLbl="node1" presStyleIdx="5" presStyleCnt="10" custScaleX="142857" custScaleY="146246" custLinFactX="-65" custLinFactNeighborX="-100000" custLinFactNeighborY="-25307">
        <dgm:presLayoutVars>
          <dgm:chMax val="0"/>
          <dgm:bulletEnabled val="1"/>
        </dgm:presLayoutVars>
      </dgm:prSet>
      <dgm:spPr/>
    </dgm:pt>
    <dgm:pt modelId="{450DBF95-D1B8-4F5D-8F2F-C2440C218B15}" type="pres">
      <dgm:prSet presAssocID="{AFF3D235-7AE1-474D-A378-6383CA8CF291}" presName="negativeSpace" presStyleCnt="0"/>
      <dgm:spPr/>
    </dgm:pt>
    <dgm:pt modelId="{151EF4F1-1AE6-428D-8E12-63F9812ACA9E}" type="pres">
      <dgm:prSet presAssocID="{AFF3D235-7AE1-474D-A378-6383CA8CF291}" presName="childText" presStyleLbl="conFgAcc1" presStyleIdx="5" presStyleCnt="10">
        <dgm:presLayoutVars>
          <dgm:bulletEnabled val="1"/>
        </dgm:presLayoutVars>
      </dgm:prSet>
      <dgm:spPr/>
    </dgm:pt>
    <dgm:pt modelId="{12624062-F9AB-44A6-BBD6-D3D577FEAC8B}" type="pres">
      <dgm:prSet presAssocID="{4219972A-B77C-4AD7-8D81-91E6D0A38C82}" presName="spaceBetweenRectangles" presStyleCnt="0"/>
      <dgm:spPr/>
    </dgm:pt>
    <dgm:pt modelId="{93B94B7E-4F74-4C0F-99A9-D4A835A5D287}" type="pres">
      <dgm:prSet presAssocID="{D911BCC5-09B2-4FAC-98AD-0E9BA65231B4}" presName="parentLin" presStyleCnt="0"/>
      <dgm:spPr/>
    </dgm:pt>
    <dgm:pt modelId="{4D453616-B7BE-4325-8896-D6273459BBB4}" type="pres">
      <dgm:prSet presAssocID="{D911BCC5-09B2-4FAC-98AD-0E9BA65231B4}" presName="parentLeftMargin" presStyleLbl="node1" presStyleIdx="5" presStyleCnt="10"/>
      <dgm:spPr/>
    </dgm:pt>
    <dgm:pt modelId="{24BF2CFE-8345-406E-B0FF-78EB4C307A1C}" type="pres">
      <dgm:prSet presAssocID="{D911BCC5-09B2-4FAC-98AD-0E9BA65231B4}" presName="parentText" presStyleLbl="node1" presStyleIdx="6" presStyleCnt="10" custScaleX="142857" custScaleY="195739" custLinFactX="-634" custLinFactNeighborX="-100000" custLinFactNeighborY="-15185">
        <dgm:presLayoutVars>
          <dgm:chMax val="0"/>
          <dgm:bulletEnabled val="1"/>
        </dgm:presLayoutVars>
      </dgm:prSet>
      <dgm:spPr/>
    </dgm:pt>
    <dgm:pt modelId="{C57FB341-19E1-4988-8E65-C8D4809FD95B}" type="pres">
      <dgm:prSet presAssocID="{D911BCC5-09B2-4FAC-98AD-0E9BA65231B4}" presName="negativeSpace" presStyleCnt="0"/>
      <dgm:spPr/>
    </dgm:pt>
    <dgm:pt modelId="{89E2ECB1-1680-430D-9C42-D3A445B4945B}" type="pres">
      <dgm:prSet presAssocID="{D911BCC5-09B2-4FAC-98AD-0E9BA65231B4}" presName="childText" presStyleLbl="conFgAcc1" presStyleIdx="6" presStyleCnt="10">
        <dgm:presLayoutVars>
          <dgm:bulletEnabled val="1"/>
        </dgm:presLayoutVars>
      </dgm:prSet>
      <dgm:spPr/>
    </dgm:pt>
    <dgm:pt modelId="{92047235-0425-4D00-8784-DB1E68A7F867}" type="pres">
      <dgm:prSet presAssocID="{D9A88712-E4DA-49E4-965D-02485F7178AC}" presName="spaceBetweenRectangles" presStyleCnt="0"/>
      <dgm:spPr/>
    </dgm:pt>
    <dgm:pt modelId="{C1B59018-E33F-40E9-86EA-7A7713F9CEC8}" type="pres">
      <dgm:prSet presAssocID="{A4E1756C-ADDD-4E72-8800-23CC69D183E1}" presName="parentLin" presStyleCnt="0"/>
      <dgm:spPr/>
    </dgm:pt>
    <dgm:pt modelId="{E9877721-A39E-4B8F-AF82-3B26899170AB}" type="pres">
      <dgm:prSet presAssocID="{A4E1756C-ADDD-4E72-8800-23CC69D183E1}" presName="parentLeftMargin" presStyleLbl="node1" presStyleIdx="6" presStyleCnt="10"/>
      <dgm:spPr/>
    </dgm:pt>
    <dgm:pt modelId="{C08CFEA9-184F-4613-B6DC-B67224F25E6C}" type="pres">
      <dgm:prSet presAssocID="{A4E1756C-ADDD-4E72-8800-23CC69D183E1}" presName="parentText" presStyleLbl="node1" presStyleIdx="7" presStyleCnt="10" custScaleX="142857" custScaleY="150955" custLinFactX="-634" custLinFactNeighborX="-100000" custLinFactNeighborY="-15184">
        <dgm:presLayoutVars>
          <dgm:chMax val="0"/>
          <dgm:bulletEnabled val="1"/>
        </dgm:presLayoutVars>
      </dgm:prSet>
      <dgm:spPr/>
    </dgm:pt>
    <dgm:pt modelId="{18342313-50C5-4513-B616-F1EC72966680}" type="pres">
      <dgm:prSet presAssocID="{A4E1756C-ADDD-4E72-8800-23CC69D183E1}" presName="negativeSpace" presStyleCnt="0"/>
      <dgm:spPr/>
    </dgm:pt>
    <dgm:pt modelId="{F7C524AD-2D9C-438A-9019-836C4D2866C6}" type="pres">
      <dgm:prSet presAssocID="{A4E1756C-ADDD-4E72-8800-23CC69D183E1}" presName="childText" presStyleLbl="conFgAcc1" presStyleIdx="7" presStyleCnt="10">
        <dgm:presLayoutVars>
          <dgm:bulletEnabled val="1"/>
        </dgm:presLayoutVars>
      </dgm:prSet>
      <dgm:spPr/>
    </dgm:pt>
    <dgm:pt modelId="{6E615EB8-1110-42E3-87C5-5D6C7180A72F}" type="pres">
      <dgm:prSet presAssocID="{C6BA1677-D875-4534-9486-501603757B2C}" presName="spaceBetweenRectangles" presStyleCnt="0"/>
      <dgm:spPr/>
    </dgm:pt>
    <dgm:pt modelId="{01440432-B751-49D1-9BEE-1B8BE619ECEB}" type="pres">
      <dgm:prSet presAssocID="{ED3FB5B8-4BB1-4BDB-BF8B-AE215E13466A}" presName="parentLin" presStyleCnt="0"/>
      <dgm:spPr/>
    </dgm:pt>
    <dgm:pt modelId="{BEB36056-F9E9-4452-AC7E-E67F698C1DAC}" type="pres">
      <dgm:prSet presAssocID="{ED3FB5B8-4BB1-4BDB-BF8B-AE215E13466A}" presName="parentLeftMargin" presStyleLbl="node1" presStyleIdx="7" presStyleCnt="10"/>
      <dgm:spPr/>
    </dgm:pt>
    <dgm:pt modelId="{8431B3C7-2BB7-4B43-AF33-1D01ABDD89CF}" type="pres">
      <dgm:prSet presAssocID="{ED3FB5B8-4BB1-4BDB-BF8B-AE215E13466A}" presName="parentText" presStyleLbl="node1" presStyleIdx="8" presStyleCnt="10" custScaleX="142857" custScaleY="121163" custLinFactX="-634" custLinFactNeighborX="-100000">
        <dgm:presLayoutVars>
          <dgm:chMax val="0"/>
          <dgm:bulletEnabled val="1"/>
        </dgm:presLayoutVars>
      </dgm:prSet>
      <dgm:spPr/>
    </dgm:pt>
    <dgm:pt modelId="{ED6FAA6A-789B-4367-BC33-13D5E041ECE0}" type="pres">
      <dgm:prSet presAssocID="{ED3FB5B8-4BB1-4BDB-BF8B-AE215E13466A}" presName="negativeSpace" presStyleCnt="0"/>
      <dgm:spPr/>
    </dgm:pt>
    <dgm:pt modelId="{907C5DB6-8C60-413B-97F9-5AF7F5092E75}" type="pres">
      <dgm:prSet presAssocID="{ED3FB5B8-4BB1-4BDB-BF8B-AE215E13466A}" presName="childText" presStyleLbl="conFgAcc1" presStyleIdx="8" presStyleCnt="10">
        <dgm:presLayoutVars>
          <dgm:bulletEnabled val="1"/>
        </dgm:presLayoutVars>
      </dgm:prSet>
      <dgm:spPr/>
    </dgm:pt>
    <dgm:pt modelId="{73C24DE6-90A4-4855-8742-871D3EEA0D05}" type="pres">
      <dgm:prSet presAssocID="{44244CB1-8A8D-4B26-AC59-9BF16ADEE300}" presName="spaceBetweenRectangles" presStyleCnt="0"/>
      <dgm:spPr/>
    </dgm:pt>
    <dgm:pt modelId="{9FD2B22C-92A6-49C2-BDF8-8BD4DE188C64}" type="pres">
      <dgm:prSet presAssocID="{04980EC5-F970-4E17-84DC-C0A77FCC0728}" presName="parentLin" presStyleCnt="0"/>
      <dgm:spPr/>
    </dgm:pt>
    <dgm:pt modelId="{FBDC3ACF-E785-4033-A373-6AABF6BE1271}" type="pres">
      <dgm:prSet presAssocID="{04980EC5-F970-4E17-84DC-C0A77FCC0728}" presName="parentLeftMargin" presStyleLbl="node1" presStyleIdx="8" presStyleCnt="10"/>
      <dgm:spPr/>
    </dgm:pt>
    <dgm:pt modelId="{E5B64C07-C67A-424D-9127-5150129C02F5}" type="pres">
      <dgm:prSet presAssocID="{04980EC5-F970-4E17-84DC-C0A77FCC0728}" presName="parentText" presStyleLbl="node1" presStyleIdx="9" presStyleCnt="10" custScaleX="142857" custScaleY="115890" custLinFactX="-634" custLinFactNeighborX="-100000">
        <dgm:presLayoutVars>
          <dgm:chMax val="0"/>
          <dgm:bulletEnabled val="1"/>
        </dgm:presLayoutVars>
      </dgm:prSet>
      <dgm:spPr/>
    </dgm:pt>
    <dgm:pt modelId="{BCEDF777-8063-424C-8A6B-2418E2ED195E}" type="pres">
      <dgm:prSet presAssocID="{04980EC5-F970-4E17-84DC-C0A77FCC0728}" presName="negativeSpace" presStyleCnt="0"/>
      <dgm:spPr/>
    </dgm:pt>
    <dgm:pt modelId="{2F802801-162E-4A9B-A396-AB76BF20E5E5}" type="pres">
      <dgm:prSet presAssocID="{04980EC5-F970-4E17-84DC-C0A77FCC0728}" presName="childText" presStyleLbl="conFgAcc1" presStyleIdx="9" presStyleCnt="10">
        <dgm:presLayoutVars>
          <dgm:bulletEnabled val="1"/>
        </dgm:presLayoutVars>
      </dgm:prSet>
      <dgm:spPr/>
    </dgm:pt>
  </dgm:ptLst>
  <dgm:cxnLst>
    <dgm:cxn modelId="{06AE2D09-ED56-4EE3-886D-BE831056C2E4}" type="presOf" srcId="{04980EC5-F970-4E17-84DC-C0A77FCC0728}" destId="{FBDC3ACF-E785-4033-A373-6AABF6BE1271}" srcOrd="0" destOrd="0" presId="urn:microsoft.com/office/officeart/2005/8/layout/list1"/>
    <dgm:cxn modelId="{3B73430C-67ED-4F03-9703-C4D40C4943CE}" type="presOf" srcId="{ED3FB5B8-4BB1-4BDB-BF8B-AE215E13466A}" destId="{BEB36056-F9E9-4452-AC7E-E67F698C1DAC}" srcOrd="0" destOrd="0" presId="urn:microsoft.com/office/officeart/2005/8/layout/list1"/>
    <dgm:cxn modelId="{E5C0670F-6812-4BA7-9986-86FF7245ADC3}" type="presOf" srcId="{FDD4BCD4-616C-4B54-A0EC-F7F0F1D59572}" destId="{77B274F0-1A0F-469D-B777-CAF19CF069EC}" srcOrd="1" destOrd="0" presId="urn:microsoft.com/office/officeart/2005/8/layout/list1"/>
    <dgm:cxn modelId="{892F7D14-D821-4826-AE3E-4023A40BBE2F}" type="presOf" srcId="{94E70811-0AFC-4C4F-8BA5-1DAF0DD44143}" destId="{D65FC8E1-46B1-4CEE-98B8-4C206B9496EA}" srcOrd="1" destOrd="0" presId="urn:microsoft.com/office/officeart/2005/8/layout/list1"/>
    <dgm:cxn modelId="{75490024-1D87-49C2-AEF7-E516EF3B5A3D}" type="presOf" srcId="{D911BCC5-09B2-4FAC-98AD-0E9BA65231B4}" destId="{24BF2CFE-8345-406E-B0FF-78EB4C307A1C}" srcOrd="1" destOrd="0" presId="urn:microsoft.com/office/officeart/2005/8/layout/list1"/>
    <dgm:cxn modelId="{7B310531-65E2-4E4E-A898-77738F7CAB8F}" type="presOf" srcId="{93B06924-3C88-4063-8683-C49A8FAC80FC}" destId="{06D2C7AD-6C76-402A-BD66-09963B649580}" srcOrd="1" destOrd="0" presId="urn:microsoft.com/office/officeart/2005/8/layout/list1"/>
    <dgm:cxn modelId="{D89B6333-41C1-42A2-A207-A12001D47BCE}" type="presOf" srcId="{FB8E4B86-67CA-4FF5-948F-9E864F2AA02C}" destId="{A8A151AD-2156-4445-972E-C4705FC1EFE7}" srcOrd="0" destOrd="0" presId="urn:microsoft.com/office/officeart/2005/8/layout/list1"/>
    <dgm:cxn modelId="{F8239936-83BD-44D9-81A7-A6AE7B2CE50A}" type="presOf" srcId="{4C4BB437-B929-48CB-B99D-BC71C2351201}" destId="{76297661-794B-444E-859E-EB3358DB6177}" srcOrd="1" destOrd="0" presId="urn:microsoft.com/office/officeart/2005/8/layout/list1"/>
    <dgm:cxn modelId="{3BF8EE3F-8EC5-4EE0-95E2-40139944A891}" srcId="{E749E1EA-9CE3-4CD6-8C50-122119E53858}" destId="{A4E1756C-ADDD-4E72-8800-23CC69D183E1}" srcOrd="7" destOrd="0" parTransId="{32055E08-D0E6-4EBA-9F1F-6D18A2E304C4}" sibTransId="{C6BA1677-D875-4534-9486-501603757B2C}"/>
    <dgm:cxn modelId="{53D4A762-0F5F-4495-ADFF-6F7242C375CE}" type="presOf" srcId="{FDD4BCD4-616C-4B54-A0EC-F7F0F1D59572}" destId="{CEAF30D5-E980-40DB-BCB9-AB7CE22BFB01}" srcOrd="0" destOrd="0" presId="urn:microsoft.com/office/officeart/2005/8/layout/list1"/>
    <dgm:cxn modelId="{F3EFAB65-BE8A-4695-8E44-5C105C7C371E}" type="presOf" srcId="{AFF3D235-7AE1-474D-A378-6383CA8CF291}" destId="{965E53D7-077F-48D1-ABCA-E2A368353D0F}" srcOrd="1" destOrd="0" presId="urn:microsoft.com/office/officeart/2005/8/layout/list1"/>
    <dgm:cxn modelId="{A81EC845-C59C-4B93-B934-5DEC8BECAA4A}" type="presOf" srcId="{E749E1EA-9CE3-4CD6-8C50-122119E53858}" destId="{03027D00-B1E3-4BD8-B018-34D98A4A2EDE}" srcOrd="0" destOrd="0" presId="urn:microsoft.com/office/officeart/2005/8/layout/list1"/>
    <dgm:cxn modelId="{B6CE3146-8C25-4C9A-8294-DC84F4C87EF6}" srcId="{E749E1EA-9CE3-4CD6-8C50-122119E53858}" destId="{4C4BB437-B929-48CB-B99D-BC71C2351201}" srcOrd="0" destOrd="0" parTransId="{2809B914-682E-4F6B-B81F-671E832F0114}" sibTransId="{A8DC1794-118A-4D08-811A-F28E840289EC}"/>
    <dgm:cxn modelId="{2B95874D-858E-413D-AC1F-78A4E2A851D4}" type="presOf" srcId="{A4E1756C-ADDD-4E72-8800-23CC69D183E1}" destId="{E9877721-A39E-4B8F-AF82-3B26899170AB}" srcOrd="0" destOrd="0" presId="urn:microsoft.com/office/officeart/2005/8/layout/list1"/>
    <dgm:cxn modelId="{180D3E4E-344F-499A-AB44-79EB0C87C713}" type="presOf" srcId="{93B06924-3C88-4063-8683-C49A8FAC80FC}" destId="{A5CA7EE7-EC86-4A56-8D5B-E70D62D5F5C0}" srcOrd="0" destOrd="0" presId="urn:microsoft.com/office/officeart/2005/8/layout/list1"/>
    <dgm:cxn modelId="{6F33307D-CDAC-4E32-AA29-A005EA07DE27}" srcId="{E749E1EA-9CE3-4CD6-8C50-122119E53858}" destId="{FDD4BCD4-616C-4B54-A0EC-F7F0F1D59572}" srcOrd="4" destOrd="0" parTransId="{6304F09D-9D2F-4269-9AAA-3311A363C1B9}" sibTransId="{626135D1-95BA-4A5B-B7B4-07102B8716CB}"/>
    <dgm:cxn modelId="{46998891-AB08-4E6D-8B77-8C2CB095EEE4}" type="presOf" srcId="{A4E1756C-ADDD-4E72-8800-23CC69D183E1}" destId="{C08CFEA9-184F-4613-B6DC-B67224F25E6C}" srcOrd="1" destOrd="0" presId="urn:microsoft.com/office/officeart/2005/8/layout/list1"/>
    <dgm:cxn modelId="{6024889C-6FE6-499F-9875-1448BD347798}" srcId="{E749E1EA-9CE3-4CD6-8C50-122119E53858}" destId="{ED3FB5B8-4BB1-4BDB-BF8B-AE215E13466A}" srcOrd="8" destOrd="0" parTransId="{5C9FE5D5-B0A8-4441-80B9-B6401D1BBA2A}" sibTransId="{44244CB1-8A8D-4B26-AC59-9BF16ADEE300}"/>
    <dgm:cxn modelId="{DE9F189E-9854-4FAE-A025-1BE6452B8321}" type="presOf" srcId="{ED3FB5B8-4BB1-4BDB-BF8B-AE215E13466A}" destId="{8431B3C7-2BB7-4B43-AF33-1D01ABDD89CF}" srcOrd="1" destOrd="0" presId="urn:microsoft.com/office/officeart/2005/8/layout/list1"/>
    <dgm:cxn modelId="{074F61A4-D2EE-404E-9343-95A805E13F6F}" type="presOf" srcId="{04980EC5-F970-4E17-84DC-C0A77FCC0728}" destId="{E5B64C07-C67A-424D-9127-5150129C02F5}" srcOrd="1" destOrd="0" presId="urn:microsoft.com/office/officeart/2005/8/layout/list1"/>
    <dgm:cxn modelId="{DF0033A6-7B4A-47A2-9B8B-B9747710031A}" srcId="{E749E1EA-9CE3-4CD6-8C50-122119E53858}" destId="{94E70811-0AFC-4C4F-8BA5-1DAF0DD44143}" srcOrd="2" destOrd="0" parTransId="{4AAEFFF8-94EB-4DE9-AF85-1B42D8D7E9AC}" sibTransId="{F4A32694-B69D-44DD-88B7-4F43BBCDE538}"/>
    <dgm:cxn modelId="{98F52BB6-F0F5-4AAE-A59E-A43D0832A624}" srcId="{E749E1EA-9CE3-4CD6-8C50-122119E53858}" destId="{AFF3D235-7AE1-474D-A378-6383CA8CF291}" srcOrd="5" destOrd="0" parTransId="{432206D0-7F79-43AC-9233-933058D302C4}" sibTransId="{4219972A-B77C-4AD7-8D81-91E6D0A38C82}"/>
    <dgm:cxn modelId="{FFDE9EC0-A767-4621-BB1C-2306046FADA8}" srcId="{E749E1EA-9CE3-4CD6-8C50-122119E53858}" destId="{93B06924-3C88-4063-8683-C49A8FAC80FC}" srcOrd="3" destOrd="0" parTransId="{EE001449-55BD-4BEE-A5FD-5753DCC4EC22}" sibTransId="{E78A837E-5B4E-474F-ADC2-8A67B28CFAB6}"/>
    <dgm:cxn modelId="{54F971C6-4E8A-4803-8E12-2FEE516DDD41}" srcId="{E749E1EA-9CE3-4CD6-8C50-122119E53858}" destId="{D911BCC5-09B2-4FAC-98AD-0E9BA65231B4}" srcOrd="6" destOrd="0" parTransId="{CDD7D90E-698C-4D16-A3DD-8A091A72F249}" sibTransId="{D9A88712-E4DA-49E4-965D-02485F7178AC}"/>
    <dgm:cxn modelId="{892051C9-0B4E-41B3-9881-0CA8C311CDEF}" type="presOf" srcId="{AFF3D235-7AE1-474D-A378-6383CA8CF291}" destId="{3C4C2376-F131-4C5E-AABC-5E7F1027FD52}" srcOrd="0" destOrd="0" presId="urn:microsoft.com/office/officeart/2005/8/layout/list1"/>
    <dgm:cxn modelId="{27C983DB-D20A-4A33-818F-09C4A02CD2AF}" type="presOf" srcId="{94E70811-0AFC-4C4F-8BA5-1DAF0DD44143}" destId="{08864353-D6F2-4F09-BDDD-432BE896DD99}" srcOrd="0" destOrd="0" presId="urn:microsoft.com/office/officeart/2005/8/layout/list1"/>
    <dgm:cxn modelId="{B8C44BE7-1531-492A-A452-489960B50719}" type="presOf" srcId="{4C4BB437-B929-48CB-B99D-BC71C2351201}" destId="{252D477D-268F-41F7-8662-9B93C706C888}" srcOrd="0" destOrd="0" presId="urn:microsoft.com/office/officeart/2005/8/layout/list1"/>
    <dgm:cxn modelId="{B092CCE9-A575-476E-A3DD-F86483A9AA8A}" type="presOf" srcId="{FB8E4B86-67CA-4FF5-948F-9E864F2AA02C}" destId="{21DF10F1-0EE4-44E3-9113-734245805E98}" srcOrd="1" destOrd="0" presId="urn:microsoft.com/office/officeart/2005/8/layout/list1"/>
    <dgm:cxn modelId="{2E2D41EA-BA09-486C-A9EB-A45763727D55}" srcId="{E749E1EA-9CE3-4CD6-8C50-122119E53858}" destId="{04980EC5-F970-4E17-84DC-C0A77FCC0728}" srcOrd="9" destOrd="0" parTransId="{62802C09-1B64-46C6-AEB6-DEFFD1300548}" sibTransId="{AC0059C4-3F99-4B12-9C4E-5643BD5F0192}"/>
    <dgm:cxn modelId="{17046CEC-9252-4592-9213-7CEE00348312}" type="presOf" srcId="{D911BCC5-09B2-4FAC-98AD-0E9BA65231B4}" destId="{4D453616-B7BE-4325-8896-D6273459BBB4}" srcOrd="0" destOrd="0" presId="urn:microsoft.com/office/officeart/2005/8/layout/list1"/>
    <dgm:cxn modelId="{01D726FB-B04B-47C3-BF5B-0B98EA9C2880}" srcId="{E749E1EA-9CE3-4CD6-8C50-122119E53858}" destId="{FB8E4B86-67CA-4FF5-948F-9E864F2AA02C}" srcOrd="1" destOrd="0" parTransId="{A3A268D3-4970-4A34-BFD2-FE2F754E44E2}" sibTransId="{43F08296-79BE-4A01-8D0F-E992CDB1D215}"/>
    <dgm:cxn modelId="{154837D1-E0F0-4482-85FE-FB85DBF83B0A}" type="presParOf" srcId="{03027D00-B1E3-4BD8-B018-34D98A4A2EDE}" destId="{D0454784-354D-48A7-919F-2DF9A5C9A97A}" srcOrd="0" destOrd="0" presId="urn:microsoft.com/office/officeart/2005/8/layout/list1"/>
    <dgm:cxn modelId="{EA1DD9A2-AB4A-4529-8DCD-26092ECCF732}" type="presParOf" srcId="{D0454784-354D-48A7-919F-2DF9A5C9A97A}" destId="{252D477D-268F-41F7-8662-9B93C706C888}" srcOrd="0" destOrd="0" presId="urn:microsoft.com/office/officeart/2005/8/layout/list1"/>
    <dgm:cxn modelId="{B8D5EAFD-EE0F-4893-A65F-DD7AE26F6E32}" type="presParOf" srcId="{D0454784-354D-48A7-919F-2DF9A5C9A97A}" destId="{76297661-794B-444E-859E-EB3358DB6177}" srcOrd="1" destOrd="0" presId="urn:microsoft.com/office/officeart/2005/8/layout/list1"/>
    <dgm:cxn modelId="{3797DF44-04BB-4E78-B02A-CB714DA2C4F9}" type="presParOf" srcId="{03027D00-B1E3-4BD8-B018-34D98A4A2EDE}" destId="{D520FE2F-8E2D-457C-8A78-3F1F13C5C9D6}" srcOrd="1" destOrd="0" presId="urn:microsoft.com/office/officeart/2005/8/layout/list1"/>
    <dgm:cxn modelId="{F0DCCF5D-3036-4AB9-927C-C92E798BD424}" type="presParOf" srcId="{03027D00-B1E3-4BD8-B018-34D98A4A2EDE}" destId="{7E5C366E-2189-4DE5-A2DB-E6B56042D8B4}" srcOrd="2" destOrd="0" presId="urn:microsoft.com/office/officeart/2005/8/layout/list1"/>
    <dgm:cxn modelId="{67009CCB-D2DD-4371-AED4-E2C049396483}" type="presParOf" srcId="{03027D00-B1E3-4BD8-B018-34D98A4A2EDE}" destId="{BAC28C78-48C6-4DEE-8CBA-3D2A2ECB04F5}" srcOrd="3" destOrd="0" presId="urn:microsoft.com/office/officeart/2005/8/layout/list1"/>
    <dgm:cxn modelId="{EFF4BE57-C6EF-4BAE-8ADC-CA2217A29202}" type="presParOf" srcId="{03027D00-B1E3-4BD8-B018-34D98A4A2EDE}" destId="{BB14D3B0-4B53-4F20-9BAC-105F4F8D05D2}" srcOrd="4" destOrd="0" presId="urn:microsoft.com/office/officeart/2005/8/layout/list1"/>
    <dgm:cxn modelId="{6CAAE483-66D4-44DA-B242-508AA8A63D36}" type="presParOf" srcId="{BB14D3B0-4B53-4F20-9BAC-105F4F8D05D2}" destId="{A8A151AD-2156-4445-972E-C4705FC1EFE7}" srcOrd="0" destOrd="0" presId="urn:microsoft.com/office/officeart/2005/8/layout/list1"/>
    <dgm:cxn modelId="{F5FD0C2E-8EBB-4EFC-AE98-89326C57BAD7}" type="presParOf" srcId="{BB14D3B0-4B53-4F20-9BAC-105F4F8D05D2}" destId="{21DF10F1-0EE4-44E3-9113-734245805E98}" srcOrd="1" destOrd="0" presId="urn:microsoft.com/office/officeart/2005/8/layout/list1"/>
    <dgm:cxn modelId="{D5FF9FD7-4FF6-4C46-A05C-1948AD5FD9A2}" type="presParOf" srcId="{03027D00-B1E3-4BD8-B018-34D98A4A2EDE}" destId="{8E3C8379-9D91-4A2E-AC1E-AECA91A93D61}" srcOrd="5" destOrd="0" presId="urn:microsoft.com/office/officeart/2005/8/layout/list1"/>
    <dgm:cxn modelId="{6583AE84-3B66-4FB0-9AB4-4927960B2FC4}" type="presParOf" srcId="{03027D00-B1E3-4BD8-B018-34D98A4A2EDE}" destId="{7A2C6FCC-F0AB-4E6E-93A8-7C340F85219D}" srcOrd="6" destOrd="0" presId="urn:microsoft.com/office/officeart/2005/8/layout/list1"/>
    <dgm:cxn modelId="{E4E34356-6547-4BE9-A787-5032A8E721DD}" type="presParOf" srcId="{03027D00-B1E3-4BD8-B018-34D98A4A2EDE}" destId="{E26C6E93-8682-4F1A-9DC8-D4B3192418E2}" srcOrd="7" destOrd="0" presId="urn:microsoft.com/office/officeart/2005/8/layout/list1"/>
    <dgm:cxn modelId="{5D8321BA-F8C6-45DC-8E2F-F65C42442847}" type="presParOf" srcId="{03027D00-B1E3-4BD8-B018-34D98A4A2EDE}" destId="{2D015D04-3882-4E9A-9946-B2929ABD2196}" srcOrd="8" destOrd="0" presId="urn:microsoft.com/office/officeart/2005/8/layout/list1"/>
    <dgm:cxn modelId="{159BAD49-96E2-404D-BC79-20ABDC38E0D8}" type="presParOf" srcId="{2D015D04-3882-4E9A-9946-B2929ABD2196}" destId="{08864353-D6F2-4F09-BDDD-432BE896DD99}" srcOrd="0" destOrd="0" presId="urn:microsoft.com/office/officeart/2005/8/layout/list1"/>
    <dgm:cxn modelId="{D5A37614-ACA5-40AF-A900-9143B2B65BB6}" type="presParOf" srcId="{2D015D04-3882-4E9A-9946-B2929ABD2196}" destId="{D65FC8E1-46B1-4CEE-98B8-4C206B9496EA}" srcOrd="1" destOrd="0" presId="urn:microsoft.com/office/officeart/2005/8/layout/list1"/>
    <dgm:cxn modelId="{4BF37B8C-695D-4C1F-B4A3-2D922CF25274}" type="presParOf" srcId="{03027D00-B1E3-4BD8-B018-34D98A4A2EDE}" destId="{80388324-A872-4C54-A383-F3E1E5D48878}" srcOrd="9" destOrd="0" presId="urn:microsoft.com/office/officeart/2005/8/layout/list1"/>
    <dgm:cxn modelId="{A2D8A430-697A-4D3A-932D-873A28AB2000}" type="presParOf" srcId="{03027D00-B1E3-4BD8-B018-34D98A4A2EDE}" destId="{E0692255-6304-4FA3-BDA9-092BAA8AB007}" srcOrd="10" destOrd="0" presId="urn:microsoft.com/office/officeart/2005/8/layout/list1"/>
    <dgm:cxn modelId="{D9B987A4-B616-4BC5-B18F-60E19D604BEA}" type="presParOf" srcId="{03027D00-B1E3-4BD8-B018-34D98A4A2EDE}" destId="{D140013B-248A-4174-9F85-E7D673506681}" srcOrd="11" destOrd="0" presId="urn:microsoft.com/office/officeart/2005/8/layout/list1"/>
    <dgm:cxn modelId="{FB3544D5-0031-4D32-847F-254C71324AE1}" type="presParOf" srcId="{03027D00-B1E3-4BD8-B018-34D98A4A2EDE}" destId="{BF58972D-53BF-4E76-A87F-824207E6098F}" srcOrd="12" destOrd="0" presId="urn:microsoft.com/office/officeart/2005/8/layout/list1"/>
    <dgm:cxn modelId="{1A46E500-D062-49B1-AF4C-937108DA05FC}" type="presParOf" srcId="{BF58972D-53BF-4E76-A87F-824207E6098F}" destId="{A5CA7EE7-EC86-4A56-8D5B-E70D62D5F5C0}" srcOrd="0" destOrd="0" presId="urn:microsoft.com/office/officeart/2005/8/layout/list1"/>
    <dgm:cxn modelId="{ADA48AD0-58B8-47F3-8F23-E39872D4102C}" type="presParOf" srcId="{BF58972D-53BF-4E76-A87F-824207E6098F}" destId="{06D2C7AD-6C76-402A-BD66-09963B649580}" srcOrd="1" destOrd="0" presId="urn:microsoft.com/office/officeart/2005/8/layout/list1"/>
    <dgm:cxn modelId="{E7211028-0429-469D-911F-1C70125ED999}" type="presParOf" srcId="{03027D00-B1E3-4BD8-B018-34D98A4A2EDE}" destId="{B9DFA3AE-B1BF-48C1-8775-E44BA7CC22DF}" srcOrd="13" destOrd="0" presId="urn:microsoft.com/office/officeart/2005/8/layout/list1"/>
    <dgm:cxn modelId="{4EB83F58-AD7E-4054-9208-A2FC2E5060D9}" type="presParOf" srcId="{03027D00-B1E3-4BD8-B018-34D98A4A2EDE}" destId="{AD181D7F-4BF8-4C1D-8E0E-72FFD53FB87B}" srcOrd="14" destOrd="0" presId="urn:microsoft.com/office/officeart/2005/8/layout/list1"/>
    <dgm:cxn modelId="{0F98A54B-F983-4AD0-9120-718221F2D1F9}" type="presParOf" srcId="{03027D00-B1E3-4BD8-B018-34D98A4A2EDE}" destId="{4BE1059A-6FE4-411B-8822-E5A15C5711B0}" srcOrd="15" destOrd="0" presId="urn:microsoft.com/office/officeart/2005/8/layout/list1"/>
    <dgm:cxn modelId="{3F7C4FFE-857A-4B23-9464-326A62EB1A8A}" type="presParOf" srcId="{03027D00-B1E3-4BD8-B018-34D98A4A2EDE}" destId="{5B5C9B55-D279-44AC-9493-08E6CB4E8B69}" srcOrd="16" destOrd="0" presId="urn:microsoft.com/office/officeart/2005/8/layout/list1"/>
    <dgm:cxn modelId="{67520C88-0413-451F-B30B-56816933F9AF}" type="presParOf" srcId="{5B5C9B55-D279-44AC-9493-08E6CB4E8B69}" destId="{CEAF30D5-E980-40DB-BCB9-AB7CE22BFB01}" srcOrd="0" destOrd="0" presId="urn:microsoft.com/office/officeart/2005/8/layout/list1"/>
    <dgm:cxn modelId="{8E9AF475-ADCC-4EDE-BA15-42B6AE531963}" type="presParOf" srcId="{5B5C9B55-D279-44AC-9493-08E6CB4E8B69}" destId="{77B274F0-1A0F-469D-B777-CAF19CF069EC}" srcOrd="1" destOrd="0" presId="urn:microsoft.com/office/officeart/2005/8/layout/list1"/>
    <dgm:cxn modelId="{595A7E66-38A8-4E6B-B510-ED3CA9217632}" type="presParOf" srcId="{03027D00-B1E3-4BD8-B018-34D98A4A2EDE}" destId="{7E9D5345-0A5A-4B96-B0B0-252120DAAE3F}" srcOrd="17" destOrd="0" presId="urn:microsoft.com/office/officeart/2005/8/layout/list1"/>
    <dgm:cxn modelId="{DF450CEF-E83A-4057-B268-E955ADF9C85C}" type="presParOf" srcId="{03027D00-B1E3-4BD8-B018-34D98A4A2EDE}" destId="{440B87D5-EE60-4107-82DB-725D5C720CA6}" srcOrd="18" destOrd="0" presId="urn:microsoft.com/office/officeart/2005/8/layout/list1"/>
    <dgm:cxn modelId="{42C041AE-BF94-402A-9E65-92CDE9D187D7}" type="presParOf" srcId="{03027D00-B1E3-4BD8-B018-34D98A4A2EDE}" destId="{A0FF1670-4B9C-401D-8C89-9488D14AE012}" srcOrd="19" destOrd="0" presId="urn:microsoft.com/office/officeart/2005/8/layout/list1"/>
    <dgm:cxn modelId="{753D2CB5-B9F4-447B-8CD3-05CE75F2CBF8}" type="presParOf" srcId="{03027D00-B1E3-4BD8-B018-34D98A4A2EDE}" destId="{7CBBA3EF-CC90-4DD6-A02E-71C64B80C0CB}" srcOrd="20" destOrd="0" presId="urn:microsoft.com/office/officeart/2005/8/layout/list1"/>
    <dgm:cxn modelId="{74EEB12D-A2BF-4D63-AE07-D6E17EFB5AD5}" type="presParOf" srcId="{7CBBA3EF-CC90-4DD6-A02E-71C64B80C0CB}" destId="{3C4C2376-F131-4C5E-AABC-5E7F1027FD52}" srcOrd="0" destOrd="0" presId="urn:microsoft.com/office/officeart/2005/8/layout/list1"/>
    <dgm:cxn modelId="{93FEB45B-E257-4A0D-8ECE-62CC8D7549DA}" type="presParOf" srcId="{7CBBA3EF-CC90-4DD6-A02E-71C64B80C0CB}" destId="{965E53D7-077F-48D1-ABCA-E2A368353D0F}" srcOrd="1" destOrd="0" presId="urn:microsoft.com/office/officeart/2005/8/layout/list1"/>
    <dgm:cxn modelId="{8D47033B-0D9F-4310-9302-1D633D5BBFF3}" type="presParOf" srcId="{03027D00-B1E3-4BD8-B018-34D98A4A2EDE}" destId="{450DBF95-D1B8-4F5D-8F2F-C2440C218B15}" srcOrd="21" destOrd="0" presId="urn:microsoft.com/office/officeart/2005/8/layout/list1"/>
    <dgm:cxn modelId="{58FFD35E-2BDD-45BB-AD5E-685461971600}" type="presParOf" srcId="{03027D00-B1E3-4BD8-B018-34D98A4A2EDE}" destId="{151EF4F1-1AE6-428D-8E12-63F9812ACA9E}" srcOrd="22" destOrd="0" presId="urn:microsoft.com/office/officeart/2005/8/layout/list1"/>
    <dgm:cxn modelId="{F66AF340-F8A8-4343-A5BF-23FF9FB80C61}" type="presParOf" srcId="{03027D00-B1E3-4BD8-B018-34D98A4A2EDE}" destId="{12624062-F9AB-44A6-BBD6-D3D577FEAC8B}" srcOrd="23" destOrd="0" presId="urn:microsoft.com/office/officeart/2005/8/layout/list1"/>
    <dgm:cxn modelId="{824A4A3E-6D79-416B-9592-C32BAB16326D}" type="presParOf" srcId="{03027D00-B1E3-4BD8-B018-34D98A4A2EDE}" destId="{93B94B7E-4F74-4C0F-99A9-D4A835A5D287}" srcOrd="24" destOrd="0" presId="urn:microsoft.com/office/officeart/2005/8/layout/list1"/>
    <dgm:cxn modelId="{B23C9813-C1EF-481A-9577-011D85CFF66D}" type="presParOf" srcId="{93B94B7E-4F74-4C0F-99A9-D4A835A5D287}" destId="{4D453616-B7BE-4325-8896-D6273459BBB4}" srcOrd="0" destOrd="0" presId="urn:microsoft.com/office/officeart/2005/8/layout/list1"/>
    <dgm:cxn modelId="{212F4AE9-3DB6-46FD-96A9-C55CB265F45C}" type="presParOf" srcId="{93B94B7E-4F74-4C0F-99A9-D4A835A5D287}" destId="{24BF2CFE-8345-406E-B0FF-78EB4C307A1C}" srcOrd="1" destOrd="0" presId="urn:microsoft.com/office/officeart/2005/8/layout/list1"/>
    <dgm:cxn modelId="{6EAD3BC8-C8E0-49EF-BB3E-C073BB162CD3}" type="presParOf" srcId="{03027D00-B1E3-4BD8-B018-34D98A4A2EDE}" destId="{C57FB341-19E1-4988-8E65-C8D4809FD95B}" srcOrd="25" destOrd="0" presId="urn:microsoft.com/office/officeart/2005/8/layout/list1"/>
    <dgm:cxn modelId="{D1335147-DB95-4191-A4E0-2C7A775293EF}" type="presParOf" srcId="{03027D00-B1E3-4BD8-B018-34D98A4A2EDE}" destId="{89E2ECB1-1680-430D-9C42-D3A445B4945B}" srcOrd="26" destOrd="0" presId="urn:microsoft.com/office/officeart/2005/8/layout/list1"/>
    <dgm:cxn modelId="{B3307FCE-0079-4863-96A7-64D0207A8FB2}" type="presParOf" srcId="{03027D00-B1E3-4BD8-B018-34D98A4A2EDE}" destId="{92047235-0425-4D00-8784-DB1E68A7F867}" srcOrd="27" destOrd="0" presId="urn:microsoft.com/office/officeart/2005/8/layout/list1"/>
    <dgm:cxn modelId="{C41A223F-F0ED-4591-BEF4-01C05575A805}" type="presParOf" srcId="{03027D00-B1E3-4BD8-B018-34D98A4A2EDE}" destId="{C1B59018-E33F-40E9-86EA-7A7713F9CEC8}" srcOrd="28" destOrd="0" presId="urn:microsoft.com/office/officeart/2005/8/layout/list1"/>
    <dgm:cxn modelId="{555CA34D-A92B-4245-9BAC-1CA13344495A}" type="presParOf" srcId="{C1B59018-E33F-40E9-86EA-7A7713F9CEC8}" destId="{E9877721-A39E-4B8F-AF82-3B26899170AB}" srcOrd="0" destOrd="0" presId="urn:microsoft.com/office/officeart/2005/8/layout/list1"/>
    <dgm:cxn modelId="{B8D8C807-0D5D-4B3A-B7B3-28F2F033FA4F}" type="presParOf" srcId="{C1B59018-E33F-40E9-86EA-7A7713F9CEC8}" destId="{C08CFEA9-184F-4613-B6DC-B67224F25E6C}" srcOrd="1" destOrd="0" presId="urn:microsoft.com/office/officeart/2005/8/layout/list1"/>
    <dgm:cxn modelId="{930DCB40-A10B-487A-8FE4-14E1B312FF17}" type="presParOf" srcId="{03027D00-B1E3-4BD8-B018-34D98A4A2EDE}" destId="{18342313-50C5-4513-B616-F1EC72966680}" srcOrd="29" destOrd="0" presId="urn:microsoft.com/office/officeart/2005/8/layout/list1"/>
    <dgm:cxn modelId="{DA51785C-3040-4543-AA68-15ECCF041BEA}" type="presParOf" srcId="{03027D00-B1E3-4BD8-B018-34D98A4A2EDE}" destId="{F7C524AD-2D9C-438A-9019-836C4D2866C6}" srcOrd="30" destOrd="0" presId="urn:microsoft.com/office/officeart/2005/8/layout/list1"/>
    <dgm:cxn modelId="{C9F99723-0A27-4D19-AFA8-F73656D195F2}" type="presParOf" srcId="{03027D00-B1E3-4BD8-B018-34D98A4A2EDE}" destId="{6E615EB8-1110-42E3-87C5-5D6C7180A72F}" srcOrd="31" destOrd="0" presId="urn:microsoft.com/office/officeart/2005/8/layout/list1"/>
    <dgm:cxn modelId="{07D7D8A5-80F1-46A3-8DCF-6D639A16CE0B}" type="presParOf" srcId="{03027D00-B1E3-4BD8-B018-34D98A4A2EDE}" destId="{01440432-B751-49D1-9BEE-1B8BE619ECEB}" srcOrd="32" destOrd="0" presId="urn:microsoft.com/office/officeart/2005/8/layout/list1"/>
    <dgm:cxn modelId="{BD9F1ACA-9AFC-4276-B30C-BED1313EBB34}" type="presParOf" srcId="{01440432-B751-49D1-9BEE-1B8BE619ECEB}" destId="{BEB36056-F9E9-4452-AC7E-E67F698C1DAC}" srcOrd="0" destOrd="0" presId="urn:microsoft.com/office/officeart/2005/8/layout/list1"/>
    <dgm:cxn modelId="{A5442386-E645-4047-A476-998FB651652E}" type="presParOf" srcId="{01440432-B751-49D1-9BEE-1B8BE619ECEB}" destId="{8431B3C7-2BB7-4B43-AF33-1D01ABDD89CF}" srcOrd="1" destOrd="0" presId="urn:microsoft.com/office/officeart/2005/8/layout/list1"/>
    <dgm:cxn modelId="{37ED5176-0B74-4EF3-A0E3-AFD6552AA674}" type="presParOf" srcId="{03027D00-B1E3-4BD8-B018-34D98A4A2EDE}" destId="{ED6FAA6A-789B-4367-BC33-13D5E041ECE0}" srcOrd="33" destOrd="0" presId="urn:microsoft.com/office/officeart/2005/8/layout/list1"/>
    <dgm:cxn modelId="{3497520D-7661-49BC-BA2D-C1C411234EA9}" type="presParOf" srcId="{03027D00-B1E3-4BD8-B018-34D98A4A2EDE}" destId="{907C5DB6-8C60-413B-97F9-5AF7F5092E75}" srcOrd="34" destOrd="0" presId="urn:microsoft.com/office/officeart/2005/8/layout/list1"/>
    <dgm:cxn modelId="{EC16ACA3-CD6A-4D93-8D60-1DF4CB78636D}" type="presParOf" srcId="{03027D00-B1E3-4BD8-B018-34D98A4A2EDE}" destId="{73C24DE6-90A4-4855-8742-871D3EEA0D05}" srcOrd="35" destOrd="0" presId="urn:microsoft.com/office/officeart/2005/8/layout/list1"/>
    <dgm:cxn modelId="{DD0FDCB2-8FF9-44A7-AFF3-713A3C37F8D6}" type="presParOf" srcId="{03027D00-B1E3-4BD8-B018-34D98A4A2EDE}" destId="{9FD2B22C-92A6-49C2-BDF8-8BD4DE188C64}" srcOrd="36" destOrd="0" presId="urn:microsoft.com/office/officeart/2005/8/layout/list1"/>
    <dgm:cxn modelId="{5B6A7E10-A757-486B-85E7-E3FCF5B55E8D}" type="presParOf" srcId="{9FD2B22C-92A6-49C2-BDF8-8BD4DE188C64}" destId="{FBDC3ACF-E785-4033-A373-6AABF6BE1271}" srcOrd="0" destOrd="0" presId="urn:microsoft.com/office/officeart/2005/8/layout/list1"/>
    <dgm:cxn modelId="{568AB5B2-304E-4E14-A541-9D1BF5387C4B}" type="presParOf" srcId="{9FD2B22C-92A6-49C2-BDF8-8BD4DE188C64}" destId="{E5B64C07-C67A-424D-9127-5150129C02F5}" srcOrd="1" destOrd="0" presId="urn:microsoft.com/office/officeart/2005/8/layout/list1"/>
    <dgm:cxn modelId="{45411B60-8E4E-4197-954B-9C5661CBDEE0}" type="presParOf" srcId="{03027D00-B1E3-4BD8-B018-34D98A4A2EDE}" destId="{BCEDF777-8063-424C-8A6B-2418E2ED195E}" srcOrd="37" destOrd="0" presId="urn:microsoft.com/office/officeart/2005/8/layout/list1"/>
    <dgm:cxn modelId="{E71AC123-E72A-4154-921E-975F75260E1E}" type="presParOf" srcId="{03027D00-B1E3-4BD8-B018-34D98A4A2EDE}" destId="{2F802801-162E-4A9B-A396-AB76BF20E5E5}" srcOrd="3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0D9255E-F7BE-4B2D-A7B1-338F2E76A4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9E6C20C-1FD8-4FC4-B215-D93E43BA6EF8}">
      <dgm:prSet/>
      <dgm:spPr/>
      <dgm:t>
        <a:bodyPr/>
        <a:lstStyle/>
        <a:p>
          <a:r>
            <a:rPr lang="tr-TR" dirty="0">
              <a:solidFill>
                <a:schemeClr val="tx1"/>
              </a:solidFill>
            </a:rPr>
            <a:t>E-</a:t>
          </a:r>
          <a:r>
            <a:rPr lang="tr-TR" dirty="0" err="1">
              <a:solidFill>
                <a:schemeClr val="tx1"/>
              </a:solidFill>
            </a:rPr>
            <a:t>Bideb</a:t>
          </a:r>
          <a:r>
            <a:rPr lang="tr-TR" dirty="0">
              <a:solidFill>
                <a:schemeClr val="tx1"/>
              </a:solidFill>
            </a:rPr>
            <a:t> çevrimiçi başvuru sistemine yüklenmesi gereken belgelerden biri veya birkaçının yüklenmemiş olması</a:t>
          </a:r>
          <a:endParaRPr lang="en-US" dirty="0">
            <a:solidFill>
              <a:schemeClr val="tx1"/>
            </a:solidFill>
          </a:endParaRPr>
        </a:p>
      </dgm:t>
    </dgm:pt>
    <dgm:pt modelId="{8A05C959-65B2-4335-82DD-D0A44BD53BE2}" type="parTrans" cxnId="{679B3353-12C3-4EA3-887B-CFC0DDC38C94}">
      <dgm:prSet/>
      <dgm:spPr/>
      <dgm:t>
        <a:bodyPr/>
        <a:lstStyle/>
        <a:p>
          <a:endParaRPr lang="en-US"/>
        </a:p>
      </dgm:t>
    </dgm:pt>
    <dgm:pt modelId="{2563D4C9-A1E2-43D9-B797-0442AFED4A8A}" type="sibTrans" cxnId="{679B3353-12C3-4EA3-887B-CFC0DDC38C94}">
      <dgm:prSet/>
      <dgm:spPr/>
      <dgm:t>
        <a:bodyPr/>
        <a:lstStyle/>
        <a:p>
          <a:endParaRPr lang="en-US"/>
        </a:p>
      </dgm:t>
    </dgm:pt>
    <dgm:pt modelId="{DC164D36-30CB-4BE2-9B6B-C6F25CFE5B75}">
      <dgm:prSet/>
      <dgm:spPr/>
      <dgm:t>
        <a:bodyPr/>
        <a:lstStyle/>
        <a:p>
          <a:r>
            <a:rPr lang="tr-TR" dirty="0">
              <a:solidFill>
                <a:schemeClr val="tx1"/>
              </a:solidFill>
            </a:rPr>
            <a:t>Proje önerisinin TÜBİTAK </a:t>
          </a:r>
          <a:r>
            <a:rPr lang="tr-TR" dirty="0" err="1">
              <a:solidFill>
                <a:schemeClr val="tx1"/>
              </a:solidFill>
            </a:rPr>
            <a:t>ın</a:t>
          </a:r>
          <a:r>
            <a:rPr lang="tr-TR" dirty="0">
              <a:solidFill>
                <a:schemeClr val="tx1"/>
              </a:solidFill>
            </a:rPr>
            <a:t> belirlediği formatta olmaması</a:t>
          </a:r>
          <a:endParaRPr lang="en-US" dirty="0">
            <a:solidFill>
              <a:schemeClr val="tx1"/>
            </a:solidFill>
          </a:endParaRPr>
        </a:p>
      </dgm:t>
    </dgm:pt>
    <dgm:pt modelId="{EFCA2361-26D4-4847-901B-70E615995DB1}" type="parTrans" cxnId="{54FE48D8-A1D2-4CE8-9D8B-921C6F85C68D}">
      <dgm:prSet/>
      <dgm:spPr/>
      <dgm:t>
        <a:bodyPr/>
        <a:lstStyle/>
        <a:p>
          <a:endParaRPr lang="en-US"/>
        </a:p>
      </dgm:t>
    </dgm:pt>
    <dgm:pt modelId="{334D72CB-E40F-412E-AE55-9BBD1F5F8632}" type="sibTrans" cxnId="{54FE48D8-A1D2-4CE8-9D8B-921C6F85C68D}">
      <dgm:prSet/>
      <dgm:spPr/>
      <dgm:t>
        <a:bodyPr/>
        <a:lstStyle/>
        <a:p>
          <a:endParaRPr lang="en-US"/>
        </a:p>
      </dgm:t>
    </dgm:pt>
    <dgm:pt modelId="{7720EA55-83B6-41B3-A555-65CADA2FBCE6}">
      <dgm:prSet/>
      <dgm:spPr/>
      <dgm:t>
        <a:bodyPr/>
        <a:lstStyle/>
        <a:p>
          <a:r>
            <a:rPr lang="tr-TR" dirty="0">
              <a:solidFill>
                <a:schemeClr val="tx1"/>
              </a:solidFill>
            </a:rPr>
            <a:t>Başvuru sahibinin danışman ve bölüm başkanı ile yakın akrabalığı olması</a:t>
          </a:r>
          <a:endParaRPr lang="en-US" dirty="0">
            <a:solidFill>
              <a:schemeClr val="tx1"/>
            </a:solidFill>
          </a:endParaRPr>
        </a:p>
      </dgm:t>
    </dgm:pt>
    <dgm:pt modelId="{0E8E8046-809F-4C7C-82C2-97277BB3920F}" type="parTrans" cxnId="{156DFCF8-8530-40D4-8D68-5B49DF1EEC66}">
      <dgm:prSet/>
      <dgm:spPr/>
      <dgm:t>
        <a:bodyPr/>
        <a:lstStyle/>
        <a:p>
          <a:endParaRPr lang="en-US"/>
        </a:p>
      </dgm:t>
    </dgm:pt>
    <dgm:pt modelId="{3E33F0E7-EFFC-4E7A-9ADE-0AE10EC56C40}" type="sibTrans" cxnId="{156DFCF8-8530-40D4-8D68-5B49DF1EEC66}">
      <dgm:prSet/>
      <dgm:spPr/>
      <dgm:t>
        <a:bodyPr/>
        <a:lstStyle/>
        <a:p>
          <a:endParaRPr lang="en-US"/>
        </a:p>
      </dgm:t>
    </dgm:pt>
    <dgm:pt modelId="{3D90012C-67F8-4D6F-B17B-77D4F4D65D2B}">
      <dgm:prSet/>
      <dgm:spPr/>
      <dgm:t>
        <a:bodyPr/>
        <a:lstStyle/>
        <a:p>
          <a:r>
            <a:rPr lang="tr-TR" dirty="0">
              <a:solidFill>
                <a:schemeClr val="tx1"/>
              </a:solidFill>
            </a:rPr>
            <a:t>Son başvuru tarihine kadar sisteme girilen bilgileri onaylamayan, faks veya elektronik posta ile yapılan başvurular bilimsel değerlendirmeye tabi tutulmadan ön incelemede elenerek iade edilir.</a:t>
          </a:r>
          <a:endParaRPr lang="en-US" dirty="0">
            <a:solidFill>
              <a:schemeClr val="tx1"/>
            </a:solidFill>
          </a:endParaRPr>
        </a:p>
      </dgm:t>
    </dgm:pt>
    <dgm:pt modelId="{5FFC2CEB-436D-499F-AF02-F0EA1520926B}" type="parTrans" cxnId="{2E9D7092-0650-4078-89A6-CD1892A25FC9}">
      <dgm:prSet/>
      <dgm:spPr/>
      <dgm:t>
        <a:bodyPr/>
        <a:lstStyle/>
        <a:p>
          <a:endParaRPr lang="en-US"/>
        </a:p>
      </dgm:t>
    </dgm:pt>
    <dgm:pt modelId="{F811BE48-A5BE-4CFD-99FE-1ED8CC52CF91}" type="sibTrans" cxnId="{2E9D7092-0650-4078-89A6-CD1892A25FC9}">
      <dgm:prSet/>
      <dgm:spPr/>
      <dgm:t>
        <a:bodyPr/>
        <a:lstStyle/>
        <a:p>
          <a:endParaRPr lang="en-US"/>
        </a:p>
      </dgm:t>
    </dgm:pt>
    <dgm:pt modelId="{03733699-8D25-49AB-8FFB-09ECE8212EEE}" type="pres">
      <dgm:prSet presAssocID="{C0D9255E-F7BE-4B2D-A7B1-338F2E76A4FF}" presName="linear" presStyleCnt="0">
        <dgm:presLayoutVars>
          <dgm:animLvl val="lvl"/>
          <dgm:resizeHandles val="exact"/>
        </dgm:presLayoutVars>
      </dgm:prSet>
      <dgm:spPr/>
    </dgm:pt>
    <dgm:pt modelId="{668534BD-88AB-4E1F-9C19-47EF8C632D63}" type="pres">
      <dgm:prSet presAssocID="{29E6C20C-1FD8-4FC4-B215-D93E43BA6EF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1418F59-7308-45A1-82BC-DADB5C6998FC}" type="pres">
      <dgm:prSet presAssocID="{2563D4C9-A1E2-43D9-B797-0442AFED4A8A}" presName="spacer" presStyleCnt="0"/>
      <dgm:spPr/>
    </dgm:pt>
    <dgm:pt modelId="{83C6E11E-98DA-4AAA-8C8D-CDB55834ECA7}" type="pres">
      <dgm:prSet presAssocID="{DC164D36-30CB-4BE2-9B6B-C6F25CFE5B7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0FF8AD1-823A-49B0-820E-F50D55286FD7}" type="pres">
      <dgm:prSet presAssocID="{334D72CB-E40F-412E-AE55-9BBD1F5F8632}" presName="spacer" presStyleCnt="0"/>
      <dgm:spPr/>
    </dgm:pt>
    <dgm:pt modelId="{B9D53DB5-454C-4330-84EB-661E6247C190}" type="pres">
      <dgm:prSet presAssocID="{7720EA55-83B6-41B3-A555-65CADA2FBCE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247DE33-6261-485C-948C-2F84EBBFEBF3}" type="pres">
      <dgm:prSet presAssocID="{3E33F0E7-EFFC-4E7A-9ADE-0AE10EC56C40}" presName="spacer" presStyleCnt="0"/>
      <dgm:spPr/>
    </dgm:pt>
    <dgm:pt modelId="{B0BEC25E-CB52-4398-86A2-5FC90DAB5948}" type="pres">
      <dgm:prSet presAssocID="{3D90012C-67F8-4D6F-B17B-77D4F4D65D2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A99DD3C-0517-4432-804D-87438F927A9B}" type="presOf" srcId="{7720EA55-83B6-41B3-A555-65CADA2FBCE6}" destId="{B9D53DB5-454C-4330-84EB-661E6247C190}" srcOrd="0" destOrd="0" presId="urn:microsoft.com/office/officeart/2005/8/layout/vList2"/>
    <dgm:cxn modelId="{85865544-D7E9-4596-808E-03B97872F2D0}" type="presOf" srcId="{DC164D36-30CB-4BE2-9B6B-C6F25CFE5B75}" destId="{83C6E11E-98DA-4AAA-8C8D-CDB55834ECA7}" srcOrd="0" destOrd="0" presId="urn:microsoft.com/office/officeart/2005/8/layout/vList2"/>
    <dgm:cxn modelId="{679B3353-12C3-4EA3-887B-CFC0DDC38C94}" srcId="{C0D9255E-F7BE-4B2D-A7B1-338F2E76A4FF}" destId="{29E6C20C-1FD8-4FC4-B215-D93E43BA6EF8}" srcOrd="0" destOrd="0" parTransId="{8A05C959-65B2-4335-82DD-D0A44BD53BE2}" sibTransId="{2563D4C9-A1E2-43D9-B797-0442AFED4A8A}"/>
    <dgm:cxn modelId="{29E8A68B-BDA8-4B6F-A1AB-0E41928FB2A0}" type="presOf" srcId="{3D90012C-67F8-4D6F-B17B-77D4F4D65D2B}" destId="{B0BEC25E-CB52-4398-86A2-5FC90DAB5948}" srcOrd="0" destOrd="0" presId="urn:microsoft.com/office/officeart/2005/8/layout/vList2"/>
    <dgm:cxn modelId="{2E9D7092-0650-4078-89A6-CD1892A25FC9}" srcId="{C0D9255E-F7BE-4B2D-A7B1-338F2E76A4FF}" destId="{3D90012C-67F8-4D6F-B17B-77D4F4D65D2B}" srcOrd="3" destOrd="0" parTransId="{5FFC2CEB-436D-499F-AF02-F0EA1520926B}" sibTransId="{F811BE48-A5BE-4CFD-99FE-1ED8CC52CF91}"/>
    <dgm:cxn modelId="{0EAF29B3-E704-4E13-916F-3C104449984B}" type="presOf" srcId="{C0D9255E-F7BE-4B2D-A7B1-338F2E76A4FF}" destId="{03733699-8D25-49AB-8FFB-09ECE8212EEE}" srcOrd="0" destOrd="0" presId="urn:microsoft.com/office/officeart/2005/8/layout/vList2"/>
    <dgm:cxn modelId="{530F6BCB-8316-41DD-8454-27785A1FB919}" type="presOf" srcId="{29E6C20C-1FD8-4FC4-B215-D93E43BA6EF8}" destId="{668534BD-88AB-4E1F-9C19-47EF8C632D63}" srcOrd="0" destOrd="0" presId="urn:microsoft.com/office/officeart/2005/8/layout/vList2"/>
    <dgm:cxn modelId="{54FE48D8-A1D2-4CE8-9D8B-921C6F85C68D}" srcId="{C0D9255E-F7BE-4B2D-A7B1-338F2E76A4FF}" destId="{DC164D36-30CB-4BE2-9B6B-C6F25CFE5B75}" srcOrd="1" destOrd="0" parTransId="{EFCA2361-26D4-4847-901B-70E615995DB1}" sibTransId="{334D72CB-E40F-412E-AE55-9BBD1F5F8632}"/>
    <dgm:cxn modelId="{156DFCF8-8530-40D4-8D68-5B49DF1EEC66}" srcId="{C0D9255E-F7BE-4B2D-A7B1-338F2E76A4FF}" destId="{7720EA55-83B6-41B3-A555-65CADA2FBCE6}" srcOrd="2" destOrd="0" parTransId="{0E8E8046-809F-4C7C-82C2-97277BB3920F}" sibTransId="{3E33F0E7-EFFC-4E7A-9ADE-0AE10EC56C40}"/>
    <dgm:cxn modelId="{D459DA25-D2CD-48FE-83D1-F632FC8394F0}" type="presParOf" srcId="{03733699-8D25-49AB-8FFB-09ECE8212EEE}" destId="{668534BD-88AB-4E1F-9C19-47EF8C632D63}" srcOrd="0" destOrd="0" presId="urn:microsoft.com/office/officeart/2005/8/layout/vList2"/>
    <dgm:cxn modelId="{7488254F-8D32-421C-8825-299917A625FF}" type="presParOf" srcId="{03733699-8D25-49AB-8FFB-09ECE8212EEE}" destId="{41418F59-7308-45A1-82BC-DADB5C6998FC}" srcOrd="1" destOrd="0" presId="urn:microsoft.com/office/officeart/2005/8/layout/vList2"/>
    <dgm:cxn modelId="{DE94698D-A3E4-48B3-B3AC-541CDB2637D0}" type="presParOf" srcId="{03733699-8D25-49AB-8FFB-09ECE8212EEE}" destId="{83C6E11E-98DA-4AAA-8C8D-CDB55834ECA7}" srcOrd="2" destOrd="0" presId="urn:microsoft.com/office/officeart/2005/8/layout/vList2"/>
    <dgm:cxn modelId="{36E88ABA-D113-43AC-8AD3-730A83E5BD4F}" type="presParOf" srcId="{03733699-8D25-49AB-8FFB-09ECE8212EEE}" destId="{C0FF8AD1-823A-49B0-820E-F50D55286FD7}" srcOrd="3" destOrd="0" presId="urn:microsoft.com/office/officeart/2005/8/layout/vList2"/>
    <dgm:cxn modelId="{FEA58251-38F5-45E1-8B3E-E80828015AEB}" type="presParOf" srcId="{03733699-8D25-49AB-8FFB-09ECE8212EEE}" destId="{B9D53DB5-454C-4330-84EB-661E6247C190}" srcOrd="4" destOrd="0" presId="urn:microsoft.com/office/officeart/2005/8/layout/vList2"/>
    <dgm:cxn modelId="{7632196D-4C32-4C2F-9D8F-13D1FCE7AC83}" type="presParOf" srcId="{03733699-8D25-49AB-8FFB-09ECE8212EEE}" destId="{9247DE33-6261-485C-948C-2F84EBBFEBF3}" srcOrd="5" destOrd="0" presId="urn:microsoft.com/office/officeart/2005/8/layout/vList2"/>
    <dgm:cxn modelId="{A3D9F4C2-72DC-402E-B4B3-7B71A1B803B7}" type="presParOf" srcId="{03733699-8D25-49AB-8FFB-09ECE8212EEE}" destId="{B0BEC25E-CB52-4398-86A2-5FC90DAB594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0B790FB-0113-495C-BBC2-D5F70F3174B1}" type="doc">
      <dgm:prSet loTypeId="urn:microsoft.com/office/officeart/2008/layout/HorizontalMultiLevelHierarchy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B73A6E-B466-4E6B-96BE-C576512C5AA9}">
      <dgm:prSet phldrT="[Metin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r-TR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Değerlendirme</a:t>
          </a:r>
          <a:endParaRPr lang="en-US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C7B62D68-345F-40D9-ACC6-03FFE4940359}" type="parTrans" cxnId="{DEA6E119-2498-4B82-A859-1C1C6628BE26}">
      <dgm:prSet/>
      <dgm:spPr/>
      <dgm:t>
        <a:bodyPr/>
        <a:lstStyle/>
        <a:p>
          <a:endParaRPr lang="en-US"/>
        </a:p>
      </dgm:t>
    </dgm:pt>
    <dgm:pt modelId="{AEA65397-A8A5-4DAC-9F05-9359D12AC3DB}" type="sibTrans" cxnId="{DEA6E119-2498-4B82-A859-1C1C6628BE26}">
      <dgm:prSet/>
      <dgm:spPr/>
      <dgm:t>
        <a:bodyPr/>
        <a:lstStyle/>
        <a:p>
          <a:endParaRPr lang="en-US"/>
        </a:p>
      </dgm:t>
    </dgm:pt>
    <dgm:pt modelId="{AC0CF611-14AC-4F51-9882-FA5F3EF87083}">
      <dgm:prSet phldrT="[Metin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r-TR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Ön İnceleme</a:t>
          </a:r>
          <a:endParaRPr lang="en-US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61141BC-0384-4C82-BDD3-C978F0D54A51}" type="parTrans" cxnId="{5339AE36-9818-443C-8875-36576D634DCD}">
      <dgm:prSet/>
      <dgm:spPr/>
      <dgm:t>
        <a:bodyPr/>
        <a:lstStyle/>
        <a:p>
          <a:endParaRPr lang="en-US"/>
        </a:p>
      </dgm:t>
    </dgm:pt>
    <dgm:pt modelId="{5A4E93A4-4641-4EA8-BF1B-286F1196421D}" type="sibTrans" cxnId="{5339AE36-9818-443C-8875-36576D634DCD}">
      <dgm:prSet/>
      <dgm:spPr/>
      <dgm:t>
        <a:bodyPr/>
        <a:lstStyle/>
        <a:p>
          <a:endParaRPr lang="en-US"/>
        </a:p>
      </dgm:t>
    </dgm:pt>
    <dgm:pt modelId="{D4AB4752-C25F-4C55-8287-8FDC9032FEF5}">
      <dgm:prSet phldrT="[Metin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tr-TR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Bilimsel Değerlendirme</a:t>
          </a:r>
          <a:endParaRPr lang="en-US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A01EE499-855B-45B0-965A-95F189A77E8E}" type="parTrans" cxnId="{BD348E3C-67F3-43E2-AA8F-BEA81E2536E7}">
      <dgm:prSet/>
      <dgm:spPr/>
      <dgm:t>
        <a:bodyPr/>
        <a:lstStyle/>
        <a:p>
          <a:endParaRPr lang="en-US"/>
        </a:p>
      </dgm:t>
    </dgm:pt>
    <dgm:pt modelId="{36BB1F3C-2F90-4734-8F96-A8779B3F293B}" type="sibTrans" cxnId="{BD348E3C-67F3-43E2-AA8F-BEA81E2536E7}">
      <dgm:prSet/>
      <dgm:spPr/>
      <dgm:t>
        <a:bodyPr/>
        <a:lstStyle/>
        <a:p>
          <a:endParaRPr lang="en-US"/>
        </a:p>
      </dgm:t>
    </dgm:pt>
    <dgm:pt modelId="{DA04A282-9D70-414F-923D-527507228AEA}" type="pres">
      <dgm:prSet presAssocID="{20B790FB-0113-495C-BBC2-D5F70F3174B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D29C08E-40AE-4395-B51B-2E1FA1B7C0BC}" type="pres">
      <dgm:prSet presAssocID="{3BB73A6E-B466-4E6B-96BE-C576512C5AA9}" presName="root1" presStyleCnt="0"/>
      <dgm:spPr/>
    </dgm:pt>
    <dgm:pt modelId="{608DB5EF-8835-4DEE-BA73-56B5C58282F0}" type="pres">
      <dgm:prSet presAssocID="{3BB73A6E-B466-4E6B-96BE-C576512C5AA9}" presName="LevelOneTextNode" presStyleLbl="node0" presStyleIdx="0" presStyleCnt="1">
        <dgm:presLayoutVars>
          <dgm:chPref val="3"/>
        </dgm:presLayoutVars>
      </dgm:prSet>
      <dgm:spPr/>
    </dgm:pt>
    <dgm:pt modelId="{A4914B0B-74B3-4D9F-A031-46BC407B4113}" type="pres">
      <dgm:prSet presAssocID="{3BB73A6E-B466-4E6B-96BE-C576512C5AA9}" presName="level2hierChild" presStyleCnt="0"/>
      <dgm:spPr/>
    </dgm:pt>
    <dgm:pt modelId="{ED0DD571-9FF5-4114-AB0F-E3141ABED770}" type="pres">
      <dgm:prSet presAssocID="{A61141BC-0384-4C82-BDD3-C978F0D54A51}" presName="conn2-1" presStyleLbl="parChTrans1D2" presStyleIdx="0" presStyleCnt="2"/>
      <dgm:spPr/>
    </dgm:pt>
    <dgm:pt modelId="{72DF4008-A012-42D4-A9F9-C0900C1D4C63}" type="pres">
      <dgm:prSet presAssocID="{A61141BC-0384-4C82-BDD3-C978F0D54A51}" presName="connTx" presStyleLbl="parChTrans1D2" presStyleIdx="0" presStyleCnt="2"/>
      <dgm:spPr/>
    </dgm:pt>
    <dgm:pt modelId="{9F4C87B8-BAB4-4604-B43D-EA39C066F07F}" type="pres">
      <dgm:prSet presAssocID="{AC0CF611-14AC-4F51-9882-FA5F3EF87083}" presName="root2" presStyleCnt="0"/>
      <dgm:spPr/>
    </dgm:pt>
    <dgm:pt modelId="{46518CCC-643F-4CAD-8A9F-92B6DDA04FA6}" type="pres">
      <dgm:prSet presAssocID="{AC0CF611-14AC-4F51-9882-FA5F3EF87083}" presName="LevelTwoTextNode" presStyleLbl="node2" presStyleIdx="0" presStyleCnt="2">
        <dgm:presLayoutVars>
          <dgm:chPref val="3"/>
        </dgm:presLayoutVars>
      </dgm:prSet>
      <dgm:spPr/>
    </dgm:pt>
    <dgm:pt modelId="{F440B52A-BA42-49EC-B5F7-313EA935D174}" type="pres">
      <dgm:prSet presAssocID="{AC0CF611-14AC-4F51-9882-FA5F3EF87083}" presName="level3hierChild" presStyleCnt="0"/>
      <dgm:spPr/>
    </dgm:pt>
    <dgm:pt modelId="{C23FE56C-6ADF-4254-9E37-F2A9ECE18F6A}" type="pres">
      <dgm:prSet presAssocID="{A01EE499-855B-45B0-965A-95F189A77E8E}" presName="conn2-1" presStyleLbl="parChTrans1D2" presStyleIdx="1" presStyleCnt="2"/>
      <dgm:spPr/>
    </dgm:pt>
    <dgm:pt modelId="{D11616DA-6073-4C77-A6EE-9F18D0A75A4E}" type="pres">
      <dgm:prSet presAssocID="{A01EE499-855B-45B0-965A-95F189A77E8E}" presName="connTx" presStyleLbl="parChTrans1D2" presStyleIdx="1" presStyleCnt="2"/>
      <dgm:spPr/>
    </dgm:pt>
    <dgm:pt modelId="{E15B6F47-F3BE-4A45-8F7D-02891CF6772D}" type="pres">
      <dgm:prSet presAssocID="{D4AB4752-C25F-4C55-8287-8FDC9032FEF5}" presName="root2" presStyleCnt="0"/>
      <dgm:spPr/>
    </dgm:pt>
    <dgm:pt modelId="{81C8BDD5-89DE-4D53-9133-56B2CCE53AA4}" type="pres">
      <dgm:prSet presAssocID="{D4AB4752-C25F-4C55-8287-8FDC9032FEF5}" presName="LevelTwoTextNode" presStyleLbl="node2" presStyleIdx="1" presStyleCnt="2">
        <dgm:presLayoutVars>
          <dgm:chPref val="3"/>
        </dgm:presLayoutVars>
      </dgm:prSet>
      <dgm:spPr/>
    </dgm:pt>
    <dgm:pt modelId="{57CEAD2C-F604-48FA-8272-BB6A52CBC22D}" type="pres">
      <dgm:prSet presAssocID="{D4AB4752-C25F-4C55-8287-8FDC9032FEF5}" presName="level3hierChild" presStyleCnt="0"/>
      <dgm:spPr/>
    </dgm:pt>
  </dgm:ptLst>
  <dgm:cxnLst>
    <dgm:cxn modelId="{DEA6E119-2498-4B82-A859-1C1C6628BE26}" srcId="{20B790FB-0113-495C-BBC2-D5F70F3174B1}" destId="{3BB73A6E-B466-4E6B-96BE-C576512C5AA9}" srcOrd="0" destOrd="0" parTransId="{C7B62D68-345F-40D9-ACC6-03FFE4940359}" sibTransId="{AEA65397-A8A5-4DAC-9F05-9359D12AC3DB}"/>
    <dgm:cxn modelId="{5339AE36-9818-443C-8875-36576D634DCD}" srcId="{3BB73A6E-B466-4E6B-96BE-C576512C5AA9}" destId="{AC0CF611-14AC-4F51-9882-FA5F3EF87083}" srcOrd="0" destOrd="0" parTransId="{A61141BC-0384-4C82-BDD3-C978F0D54A51}" sibTransId="{5A4E93A4-4641-4EA8-BF1B-286F1196421D}"/>
    <dgm:cxn modelId="{BD348E3C-67F3-43E2-AA8F-BEA81E2536E7}" srcId="{3BB73A6E-B466-4E6B-96BE-C576512C5AA9}" destId="{D4AB4752-C25F-4C55-8287-8FDC9032FEF5}" srcOrd="1" destOrd="0" parTransId="{A01EE499-855B-45B0-965A-95F189A77E8E}" sibTransId="{36BB1F3C-2F90-4734-8F96-A8779B3F293B}"/>
    <dgm:cxn modelId="{70597565-F607-4BF4-A308-7A2E763C89FA}" type="presOf" srcId="{A61141BC-0384-4C82-BDD3-C978F0D54A51}" destId="{ED0DD571-9FF5-4114-AB0F-E3141ABED770}" srcOrd="0" destOrd="0" presId="urn:microsoft.com/office/officeart/2008/layout/HorizontalMultiLevelHierarchy"/>
    <dgm:cxn modelId="{E87D4A52-787B-4193-BDDA-AC1645920D67}" type="presOf" srcId="{20B790FB-0113-495C-BBC2-D5F70F3174B1}" destId="{DA04A282-9D70-414F-923D-527507228AEA}" srcOrd="0" destOrd="0" presId="urn:microsoft.com/office/officeart/2008/layout/HorizontalMultiLevelHierarchy"/>
    <dgm:cxn modelId="{C7FEBF59-1D3A-42B7-BED9-BD13E8F85697}" type="presOf" srcId="{A01EE499-855B-45B0-965A-95F189A77E8E}" destId="{C23FE56C-6ADF-4254-9E37-F2A9ECE18F6A}" srcOrd="0" destOrd="0" presId="urn:microsoft.com/office/officeart/2008/layout/HorizontalMultiLevelHierarchy"/>
    <dgm:cxn modelId="{EC094680-8290-46C4-AC01-A9BDA8D6BC9D}" type="presOf" srcId="{A01EE499-855B-45B0-965A-95F189A77E8E}" destId="{D11616DA-6073-4C77-A6EE-9F18D0A75A4E}" srcOrd="1" destOrd="0" presId="urn:microsoft.com/office/officeart/2008/layout/HorizontalMultiLevelHierarchy"/>
    <dgm:cxn modelId="{8FB4E088-9862-427B-802F-FE16F6F639DB}" type="presOf" srcId="{AC0CF611-14AC-4F51-9882-FA5F3EF87083}" destId="{46518CCC-643F-4CAD-8A9F-92B6DDA04FA6}" srcOrd="0" destOrd="0" presId="urn:microsoft.com/office/officeart/2008/layout/HorizontalMultiLevelHierarchy"/>
    <dgm:cxn modelId="{AD3723C6-DA9E-452F-8BBF-C95080BCBA2A}" type="presOf" srcId="{A61141BC-0384-4C82-BDD3-C978F0D54A51}" destId="{72DF4008-A012-42D4-A9F9-C0900C1D4C63}" srcOrd="1" destOrd="0" presId="urn:microsoft.com/office/officeart/2008/layout/HorizontalMultiLevelHierarchy"/>
    <dgm:cxn modelId="{DE33D3C8-8F0E-4486-8B55-BE40C227E4DA}" type="presOf" srcId="{D4AB4752-C25F-4C55-8287-8FDC9032FEF5}" destId="{81C8BDD5-89DE-4D53-9133-56B2CCE53AA4}" srcOrd="0" destOrd="0" presId="urn:microsoft.com/office/officeart/2008/layout/HorizontalMultiLevelHierarchy"/>
    <dgm:cxn modelId="{E54574E8-67CE-4CEE-AA59-53F91E86C12A}" type="presOf" srcId="{3BB73A6E-B466-4E6B-96BE-C576512C5AA9}" destId="{608DB5EF-8835-4DEE-BA73-56B5C58282F0}" srcOrd="0" destOrd="0" presId="urn:microsoft.com/office/officeart/2008/layout/HorizontalMultiLevelHierarchy"/>
    <dgm:cxn modelId="{9703FF82-174E-4EF2-AD11-158734411700}" type="presParOf" srcId="{DA04A282-9D70-414F-923D-527507228AEA}" destId="{DD29C08E-40AE-4395-B51B-2E1FA1B7C0BC}" srcOrd="0" destOrd="0" presId="urn:microsoft.com/office/officeart/2008/layout/HorizontalMultiLevelHierarchy"/>
    <dgm:cxn modelId="{5C0FF28E-0660-4C22-8332-410056C3544A}" type="presParOf" srcId="{DD29C08E-40AE-4395-B51B-2E1FA1B7C0BC}" destId="{608DB5EF-8835-4DEE-BA73-56B5C58282F0}" srcOrd="0" destOrd="0" presId="urn:microsoft.com/office/officeart/2008/layout/HorizontalMultiLevelHierarchy"/>
    <dgm:cxn modelId="{70713656-EC2B-4218-8DAD-A28BFF443F17}" type="presParOf" srcId="{DD29C08E-40AE-4395-B51B-2E1FA1B7C0BC}" destId="{A4914B0B-74B3-4D9F-A031-46BC407B4113}" srcOrd="1" destOrd="0" presId="urn:microsoft.com/office/officeart/2008/layout/HorizontalMultiLevelHierarchy"/>
    <dgm:cxn modelId="{5F479AB0-3C79-4A95-BBAB-579A126BEA97}" type="presParOf" srcId="{A4914B0B-74B3-4D9F-A031-46BC407B4113}" destId="{ED0DD571-9FF5-4114-AB0F-E3141ABED770}" srcOrd="0" destOrd="0" presId="urn:microsoft.com/office/officeart/2008/layout/HorizontalMultiLevelHierarchy"/>
    <dgm:cxn modelId="{58E64512-3C75-4345-9216-414F7A87903F}" type="presParOf" srcId="{ED0DD571-9FF5-4114-AB0F-E3141ABED770}" destId="{72DF4008-A012-42D4-A9F9-C0900C1D4C63}" srcOrd="0" destOrd="0" presId="urn:microsoft.com/office/officeart/2008/layout/HorizontalMultiLevelHierarchy"/>
    <dgm:cxn modelId="{0C47A58A-9819-4B71-ABA9-8F838F9972F5}" type="presParOf" srcId="{A4914B0B-74B3-4D9F-A031-46BC407B4113}" destId="{9F4C87B8-BAB4-4604-B43D-EA39C066F07F}" srcOrd="1" destOrd="0" presId="urn:microsoft.com/office/officeart/2008/layout/HorizontalMultiLevelHierarchy"/>
    <dgm:cxn modelId="{24578DD4-F6A6-4380-BAA1-464212747AB7}" type="presParOf" srcId="{9F4C87B8-BAB4-4604-B43D-EA39C066F07F}" destId="{46518CCC-643F-4CAD-8A9F-92B6DDA04FA6}" srcOrd="0" destOrd="0" presId="urn:microsoft.com/office/officeart/2008/layout/HorizontalMultiLevelHierarchy"/>
    <dgm:cxn modelId="{1CECF3C0-D1AE-415F-9FC0-D6DFD83FB096}" type="presParOf" srcId="{9F4C87B8-BAB4-4604-B43D-EA39C066F07F}" destId="{F440B52A-BA42-49EC-B5F7-313EA935D174}" srcOrd="1" destOrd="0" presId="urn:microsoft.com/office/officeart/2008/layout/HorizontalMultiLevelHierarchy"/>
    <dgm:cxn modelId="{DA92DD26-AC7B-41CF-AAE5-24434003A0E9}" type="presParOf" srcId="{A4914B0B-74B3-4D9F-A031-46BC407B4113}" destId="{C23FE56C-6ADF-4254-9E37-F2A9ECE18F6A}" srcOrd="2" destOrd="0" presId="urn:microsoft.com/office/officeart/2008/layout/HorizontalMultiLevelHierarchy"/>
    <dgm:cxn modelId="{95EAFD44-6A02-4983-B2FE-9752DEEC3954}" type="presParOf" srcId="{C23FE56C-6ADF-4254-9E37-F2A9ECE18F6A}" destId="{D11616DA-6073-4C77-A6EE-9F18D0A75A4E}" srcOrd="0" destOrd="0" presId="urn:microsoft.com/office/officeart/2008/layout/HorizontalMultiLevelHierarchy"/>
    <dgm:cxn modelId="{7DD988FF-F91E-4554-8BDA-A9C49AD0C04D}" type="presParOf" srcId="{A4914B0B-74B3-4D9F-A031-46BC407B4113}" destId="{E15B6F47-F3BE-4A45-8F7D-02891CF6772D}" srcOrd="3" destOrd="0" presId="urn:microsoft.com/office/officeart/2008/layout/HorizontalMultiLevelHierarchy"/>
    <dgm:cxn modelId="{1B74E3FC-11BC-4FBF-8DB4-A53314A9F014}" type="presParOf" srcId="{E15B6F47-F3BE-4A45-8F7D-02891CF6772D}" destId="{81C8BDD5-89DE-4D53-9133-56B2CCE53AA4}" srcOrd="0" destOrd="0" presId="urn:microsoft.com/office/officeart/2008/layout/HorizontalMultiLevelHierarchy"/>
    <dgm:cxn modelId="{084DD0E6-71D7-49FE-BCAF-42DAA2AC5246}" type="presParOf" srcId="{E15B6F47-F3BE-4A45-8F7D-02891CF6772D}" destId="{57CEAD2C-F604-48FA-8272-BB6A52CBC22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1C4F25-FC45-4D48-8E04-A921C5C6832F}" type="doc">
      <dgm:prSet loTypeId="urn:microsoft.com/office/officeart/2005/8/layout/vList5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tr-TR"/>
        </a:p>
      </dgm:t>
    </dgm:pt>
    <dgm:pt modelId="{D8558F6C-6E0B-4F51-B366-AF159460198B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en-US" baseline="0" dirty="0" err="1">
              <a:solidFill>
                <a:schemeClr val="tx1"/>
              </a:solidFill>
            </a:rPr>
            <a:t>Bilimsel</a:t>
          </a:r>
          <a:r>
            <a:rPr lang="en-US" baseline="0" dirty="0">
              <a:solidFill>
                <a:schemeClr val="tx1"/>
              </a:solidFill>
            </a:rPr>
            <a:t> </a:t>
          </a:r>
          <a:r>
            <a:rPr lang="en-US" baseline="0" dirty="0" err="1">
              <a:solidFill>
                <a:schemeClr val="tx1"/>
              </a:solidFill>
            </a:rPr>
            <a:t>Değerlendirme</a:t>
          </a:r>
          <a:r>
            <a:rPr lang="en-US" baseline="0" dirty="0">
              <a:solidFill>
                <a:schemeClr val="tx1"/>
              </a:solidFill>
            </a:rPr>
            <a:t> </a:t>
          </a:r>
          <a:r>
            <a:rPr lang="en-US" baseline="0" dirty="0" err="1">
              <a:solidFill>
                <a:schemeClr val="tx1"/>
              </a:solidFill>
            </a:rPr>
            <a:t>Nasıl</a:t>
          </a:r>
          <a:r>
            <a:rPr lang="en-US" baseline="0" dirty="0">
              <a:solidFill>
                <a:schemeClr val="tx1"/>
              </a:solidFill>
            </a:rPr>
            <a:t> </a:t>
          </a:r>
          <a:r>
            <a:rPr lang="en-US" baseline="0" dirty="0" err="1">
              <a:solidFill>
                <a:schemeClr val="tx1"/>
              </a:solidFill>
            </a:rPr>
            <a:t>Yapılıyor</a:t>
          </a:r>
          <a:r>
            <a:rPr lang="en-US" baseline="0" dirty="0">
              <a:solidFill>
                <a:schemeClr val="tx1"/>
              </a:solidFill>
            </a:rPr>
            <a:t>?</a:t>
          </a:r>
          <a:endParaRPr lang="tr-TR" baseline="0" dirty="0">
            <a:solidFill>
              <a:schemeClr val="tx1"/>
            </a:solidFill>
          </a:endParaRPr>
        </a:p>
      </dgm:t>
    </dgm:pt>
    <dgm:pt modelId="{D426E5A1-40DF-4E53-BD14-26C4563A0278}" type="parTrans" cxnId="{0F6E69AE-C48C-4109-822E-192D65CD691A}">
      <dgm:prSet/>
      <dgm:spPr/>
      <dgm:t>
        <a:bodyPr/>
        <a:lstStyle/>
        <a:p>
          <a:endParaRPr lang="tr-TR"/>
        </a:p>
      </dgm:t>
    </dgm:pt>
    <dgm:pt modelId="{5635EA6A-76F7-4093-A0E1-C9A18CAEBAA5}" type="sibTrans" cxnId="{0F6E69AE-C48C-4109-822E-192D65CD691A}">
      <dgm:prSet/>
      <dgm:spPr/>
      <dgm:t>
        <a:bodyPr/>
        <a:lstStyle/>
        <a:p>
          <a:endParaRPr lang="tr-TR"/>
        </a:p>
      </dgm:t>
    </dgm:pt>
    <dgm:pt modelId="{99EB018B-E9BD-4DA8-BC77-215AF703EC10}" type="pres">
      <dgm:prSet presAssocID="{901C4F25-FC45-4D48-8E04-A921C5C6832F}" presName="Name0" presStyleCnt="0">
        <dgm:presLayoutVars>
          <dgm:dir/>
          <dgm:animLvl val="lvl"/>
          <dgm:resizeHandles val="exact"/>
        </dgm:presLayoutVars>
      </dgm:prSet>
      <dgm:spPr/>
    </dgm:pt>
    <dgm:pt modelId="{6517A80A-B07A-41E9-BCC7-940B02120CBF}" type="pres">
      <dgm:prSet presAssocID="{D8558F6C-6E0B-4F51-B366-AF159460198B}" presName="linNode" presStyleCnt="0"/>
      <dgm:spPr/>
    </dgm:pt>
    <dgm:pt modelId="{9EF6E65F-957A-4635-90CA-589FB8D59B74}" type="pres">
      <dgm:prSet presAssocID="{D8558F6C-6E0B-4F51-B366-AF159460198B}" presName="parentText" presStyleLbl="node1" presStyleIdx="0" presStyleCnt="1" custScaleX="250518" custScaleY="91451" custLinFactNeighborX="7302" custLinFactNeighborY="-3420">
        <dgm:presLayoutVars>
          <dgm:chMax val="1"/>
          <dgm:bulletEnabled val="1"/>
        </dgm:presLayoutVars>
      </dgm:prSet>
      <dgm:spPr/>
    </dgm:pt>
  </dgm:ptLst>
  <dgm:cxnLst>
    <dgm:cxn modelId="{FB247209-5325-407C-9296-71D2B397CC41}" type="presOf" srcId="{D8558F6C-6E0B-4F51-B366-AF159460198B}" destId="{9EF6E65F-957A-4635-90CA-589FB8D59B74}" srcOrd="0" destOrd="0" presId="urn:microsoft.com/office/officeart/2005/8/layout/vList5"/>
    <dgm:cxn modelId="{5633F64D-CE0D-4C76-9FB4-FD89BD5F7834}" type="presOf" srcId="{901C4F25-FC45-4D48-8E04-A921C5C6832F}" destId="{99EB018B-E9BD-4DA8-BC77-215AF703EC10}" srcOrd="0" destOrd="0" presId="urn:microsoft.com/office/officeart/2005/8/layout/vList5"/>
    <dgm:cxn modelId="{0F6E69AE-C48C-4109-822E-192D65CD691A}" srcId="{901C4F25-FC45-4D48-8E04-A921C5C6832F}" destId="{D8558F6C-6E0B-4F51-B366-AF159460198B}" srcOrd="0" destOrd="0" parTransId="{D426E5A1-40DF-4E53-BD14-26C4563A0278}" sibTransId="{5635EA6A-76F7-4093-A0E1-C9A18CAEBAA5}"/>
    <dgm:cxn modelId="{67C74B5E-8CC6-40D3-9E15-BA3270E9BC87}" type="presParOf" srcId="{99EB018B-E9BD-4DA8-BC77-215AF703EC10}" destId="{6517A80A-B07A-41E9-BCC7-940B02120CBF}" srcOrd="0" destOrd="0" presId="urn:microsoft.com/office/officeart/2005/8/layout/vList5"/>
    <dgm:cxn modelId="{C1C3EE57-CFC8-4475-AC86-1D298DBA9B42}" type="presParOf" srcId="{6517A80A-B07A-41E9-BCC7-940B02120CBF}" destId="{9EF6E65F-957A-4635-90CA-589FB8D59B7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CF65D46-4CCB-471D-97DB-4771D91A4503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r-TR"/>
        </a:p>
      </dgm:t>
    </dgm:pt>
    <dgm:pt modelId="{58E832FD-4906-4303-A75B-F3C1C14B5DC8}">
      <dgm:prSet phldrT="[Metin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TOPLAM PUAN EN</a:t>
          </a:r>
          <a:r>
            <a:rPr lang="tr-TR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b="1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AZ 15 OLACAK</a:t>
          </a:r>
          <a:endParaRPr lang="tr-TR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AC28B9A-C178-4552-93F6-5BCDC471FC4D}" type="parTrans" cxnId="{BBA31045-8B14-43F4-9750-E53E68BC1606}">
      <dgm:prSet/>
      <dgm:spPr/>
      <dgm:t>
        <a:bodyPr/>
        <a:lstStyle/>
        <a:p>
          <a:endParaRPr lang="tr-TR"/>
        </a:p>
      </dgm:t>
    </dgm:pt>
    <dgm:pt modelId="{1BDC83A5-CFC9-40AE-8F6B-9CAE24AEA1E9}" type="sibTrans" cxnId="{BBA31045-8B14-43F4-9750-E53E68BC1606}">
      <dgm:prSet/>
      <dgm:spPr/>
      <dgm:t>
        <a:bodyPr/>
        <a:lstStyle/>
        <a:p>
          <a:endParaRPr lang="tr-TR"/>
        </a:p>
      </dgm:t>
    </dgm:pt>
    <dgm:pt modelId="{C67498B6-8A24-46C9-B8F2-9A98F8AAE460}" type="pres">
      <dgm:prSet presAssocID="{ACF65D46-4CCB-471D-97DB-4771D91A4503}" presName="linear" presStyleCnt="0">
        <dgm:presLayoutVars>
          <dgm:animLvl val="lvl"/>
          <dgm:resizeHandles val="exact"/>
        </dgm:presLayoutVars>
      </dgm:prSet>
      <dgm:spPr/>
    </dgm:pt>
    <dgm:pt modelId="{5057095C-3BF0-4195-A111-3B6B8297DD53}" type="pres">
      <dgm:prSet presAssocID="{58E832FD-4906-4303-A75B-F3C1C14B5DC8}" presName="parentText" presStyleLbl="node1" presStyleIdx="0" presStyleCnt="1" custScaleX="100000" custScaleY="131928" custLinFactY="100000" custLinFactNeighborX="-24350" custLinFactNeighborY="149803">
        <dgm:presLayoutVars>
          <dgm:chMax val="0"/>
          <dgm:bulletEnabled val="1"/>
        </dgm:presLayoutVars>
      </dgm:prSet>
      <dgm:spPr/>
    </dgm:pt>
  </dgm:ptLst>
  <dgm:cxnLst>
    <dgm:cxn modelId="{4F43C930-E04D-4218-AF9F-5F0203FB24D2}" type="presOf" srcId="{58E832FD-4906-4303-A75B-F3C1C14B5DC8}" destId="{5057095C-3BF0-4195-A111-3B6B8297DD53}" srcOrd="0" destOrd="0" presId="urn:microsoft.com/office/officeart/2005/8/layout/vList2"/>
    <dgm:cxn modelId="{BBA31045-8B14-43F4-9750-E53E68BC1606}" srcId="{ACF65D46-4CCB-471D-97DB-4771D91A4503}" destId="{58E832FD-4906-4303-A75B-F3C1C14B5DC8}" srcOrd="0" destOrd="0" parTransId="{0AC28B9A-C178-4552-93F6-5BCDC471FC4D}" sibTransId="{1BDC83A5-CFC9-40AE-8F6B-9CAE24AEA1E9}"/>
    <dgm:cxn modelId="{6A0A6E53-B0C4-425B-8F7B-A9261CE87648}" type="presOf" srcId="{ACF65D46-4CCB-471D-97DB-4771D91A4503}" destId="{C67498B6-8A24-46C9-B8F2-9A98F8AAE460}" srcOrd="0" destOrd="0" presId="urn:microsoft.com/office/officeart/2005/8/layout/vList2"/>
    <dgm:cxn modelId="{96668963-25DE-4709-8710-701A9B55E49F}" type="presParOf" srcId="{C67498B6-8A24-46C9-B8F2-9A98F8AAE460}" destId="{5057095C-3BF0-4195-A111-3B6B8297DD5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924A2-313E-40D4-910C-2E17FEA49377}">
      <dsp:nvSpPr>
        <dsp:cNvPr id="0" name=""/>
        <dsp:cNvSpPr/>
      </dsp:nvSpPr>
      <dsp:spPr>
        <a:xfrm>
          <a:off x="430007" y="1299886"/>
          <a:ext cx="4075488" cy="185002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4000" kern="1200" dirty="0">
              <a:latin typeface="Arial" pitchFamily="34" charset="0"/>
              <a:cs typeface="Arial" pitchFamily="34" charset="0"/>
            </a:rPr>
            <a:t>Destek Miktarı</a:t>
          </a:r>
        </a:p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4000" kern="1200" dirty="0" err="1">
              <a:latin typeface="Arial" pitchFamily="34" charset="0"/>
              <a:cs typeface="Arial" pitchFamily="34" charset="0"/>
            </a:rPr>
            <a:t>Max</a:t>
          </a:r>
          <a:r>
            <a:rPr lang="tr-TR" sz="4000" kern="1200" dirty="0">
              <a:latin typeface="Arial" pitchFamily="34" charset="0"/>
              <a:cs typeface="Arial" pitchFamily="34" charset="0"/>
            </a:rPr>
            <a:t> 9000 TL</a:t>
          </a:r>
          <a:endParaRPr lang="en-US" sz="4000" kern="1200" dirty="0">
            <a:latin typeface="Arial" pitchFamily="34" charset="0"/>
            <a:cs typeface="Arial" pitchFamily="34" charset="0"/>
          </a:endParaRPr>
        </a:p>
      </dsp:txBody>
      <dsp:txXfrm>
        <a:off x="484192" y="1354071"/>
        <a:ext cx="3967118" cy="1741651"/>
      </dsp:txXfrm>
    </dsp:sp>
    <dsp:sp modelId="{ADE3B152-EBA3-45AD-90B1-29A450B16665}">
      <dsp:nvSpPr>
        <dsp:cNvPr id="0" name=""/>
        <dsp:cNvSpPr/>
      </dsp:nvSpPr>
      <dsp:spPr>
        <a:xfrm rot="20272812">
          <a:off x="4455663" y="1935102"/>
          <a:ext cx="1354138" cy="69697"/>
        </a:xfrm>
        <a:custGeom>
          <a:avLst/>
          <a:gdLst/>
          <a:ahLst/>
          <a:cxnLst/>
          <a:rect l="0" t="0" r="0" b="0"/>
          <a:pathLst>
            <a:path>
              <a:moveTo>
                <a:pt x="0" y="34848"/>
              </a:moveTo>
              <a:lnTo>
                <a:pt x="1354138" y="348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98879" y="1936097"/>
        <a:ext cx="67706" cy="67706"/>
      </dsp:txXfrm>
    </dsp:sp>
    <dsp:sp modelId="{5588A0D6-5938-4893-9A17-58B166574BCE}">
      <dsp:nvSpPr>
        <dsp:cNvPr id="0" name=""/>
        <dsp:cNvSpPr/>
      </dsp:nvSpPr>
      <dsp:spPr>
        <a:xfrm>
          <a:off x="5759968" y="269614"/>
          <a:ext cx="5544707" cy="2890778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4400" b="1" kern="1200" dirty="0">
              <a:latin typeface="Arial" pitchFamily="34" charset="0"/>
              <a:cs typeface="Arial" pitchFamily="34" charset="0"/>
            </a:rPr>
            <a:t>E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n </a:t>
          </a:r>
          <a:r>
            <a:rPr lang="en-US" sz="4400" b="1" kern="1200" dirty="0" err="1">
              <a:latin typeface="Arial" pitchFamily="34" charset="0"/>
              <a:cs typeface="Arial" pitchFamily="34" charset="0"/>
            </a:rPr>
            <a:t>çok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 12 </a:t>
          </a:r>
          <a:r>
            <a:rPr lang="en-US" sz="4400" b="1" kern="1200" dirty="0" err="1">
              <a:latin typeface="Arial" pitchFamily="34" charset="0"/>
              <a:cs typeface="Arial" pitchFamily="34" charset="0"/>
            </a:rPr>
            <a:t>aylık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4400" b="1" kern="1200" dirty="0" err="1">
              <a:latin typeface="Arial" pitchFamily="34" charset="0"/>
              <a:cs typeface="Arial" pitchFamily="34" charset="0"/>
            </a:rPr>
            <a:t>süre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4400" b="1" kern="1200" dirty="0" err="1">
              <a:latin typeface="Arial" pitchFamily="34" charset="0"/>
              <a:cs typeface="Arial" pitchFamily="34" charset="0"/>
            </a:rPr>
            <a:t>ile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 </a:t>
          </a:r>
          <a:r>
            <a:rPr lang="en-US" sz="4400" b="1" kern="1200" dirty="0" err="1">
              <a:latin typeface="Arial" pitchFamily="34" charset="0"/>
              <a:cs typeface="Arial" pitchFamily="34" charset="0"/>
            </a:rPr>
            <a:t>desteklenir</a:t>
          </a:r>
          <a:r>
            <a:rPr lang="en-US" sz="4400" b="1" kern="1200" dirty="0">
              <a:latin typeface="Arial" pitchFamily="34" charset="0"/>
              <a:cs typeface="Arial" pitchFamily="34" charset="0"/>
            </a:rPr>
            <a:t>.  </a:t>
          </a:r>
          <a:endParaRPr lang="en-US" sz="2400" kern="1200" dirty="0">
            <a:latin typeface="Arial" pitchFamily="34" charset="0"/>
            <a:cs typeface="Arial" pitchFamily="34" charset="0"/>
          </a:endParaRPr>
        </a:p>
      </dsp:txBody>
      <dsp:txXfrm>
        <a:off x="5844636" y="354282"/>
        <a:ext cx="5375371" cy="2721442"/>
      </dsp:txXfrm>
    </dsp:sp>
    <dsp:sp modelId="{D71D4C78-DE01-48BA-BCC1-084193DEABCC}">
      <dsp:nvSpPr>
        <dsp:cNvPr id="0" name=""/>
        <dsp:cNvSpPr/>
      </dsp:nvSpPr>
      <dsp:spPr>
        <a:xfrm>
          <a:off x="201195" y="3292522"/>
          <a:ext cx="11488869" cy="2890778"/>
        </a:xfrm>
        <a:prstGeom prst="roundRect">
          <a:avLst>
            <a:gd name="adj" fmla="val 10000"/>
          </a:avLst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accent6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Destek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alanlar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destek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kararının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TÜBİTAK web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sayfasında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ilan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edilmesini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takip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eden</a:t>
          </a:r>
          <a:r>
            <a:rPr lang="tr-TR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 1 Yıl içinde</a:t>
          </a:r>
        </a:p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projesini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tamamlam</a:t>
          </a:r>
          <a:r>
            <a:rPr lang="tr-TR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alı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ve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sonuç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raporunu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3700" b="1" kern="1200" dirty="0" err="1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sisteme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tr-TR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yüklemelidir</a:t>
          </a:r>
          <a:r>
            <a:rPr lang="en-US" sz="37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. </a:t>
          </a:r>
          <a:endParaRPr lang="en-US" sz="3700" kern="1200" dirty="0">
            <a:solidFill>
              <a:schemeClr val="accent6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sp:txBody>
      <dsp:txXfrm>
        <a:off x="285863" y="3377190"/>
        <a:ext cx="11319533" cy="27214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C366E-2189-4DE5-A2DB-E6B56042D8B4}">
      <dsp:nvSpPr>
        <dsp:cNvPr id="0" name=""/>
        <dsp:cNvSpPr/>
      </dsp:nvSpPr>
      <dsp:spPr>
        <a:xfrm>
          <a:off x="0" y="589683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297661-794B-444E-859E-EB3358DB6177}">
      <dsp:nvSpPr>
        <dsp:cNvPr id="0" name=""/>
        <dsp:cNvSpPr/>
      </dsp:nvSpPr>
      <dsp:spPr>
        <a:xfrm>
          <a:off x="2361" y="205133"/>
          <a:ext cx="6445635" cy="365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KAPAK SAYFASI</a:t>
          </a:r>
        </a:p>
      </dsp:txBody>
      <dsp:txXfrm>
        <a:off x="20205" y="222977"/>
        <a:ext cx="6409947" cy="329846"/>
      </dsp:txXfrm>
    </dsp:sp>
    <dsp:sp modelId="{7A2C6FCC-F0AB-4E6E-93A8-7C340F85219D}">
      <dsp:nvSpPr>
        <dsp:cNvPr id="0" name=""/>
        <dsp:cNvSpPr/>
      </dsp:nvSpPr>
      <dsp:spPr>
        <a:xfrm>
          <a:off x="0" y="941538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DF10F1-0EE4-44E3-9113-734245805E98}">
      <dsp:nvSpPr>
        <dsp:cNvPr id="0" name=""/>
        <dsp:cNvSpPr/>
      </dsp:nvSpPr>
      <dsp:spPr>
        <a:xfrm>
          <a:off x="0" y="737425"/>
          <a:ext cx="6453006" cy="2568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ÖZET</a:t>
          </a:r>
          <a:r>
            <a:rPr lang="en-US" sz="2800" kern="1200" dirty="0">
              <a:solidFill>
                <a:schemeClr val="tx1"/>
              </a:solidFill>
            </a:rPr>
            <a:t> </a:t>
          </a:r>
          <a:r>
            <a:rPr lang="en-US" sz="2800" kern="1200" dirty="0"/>
            <a:t>   </a:t>
          </a:r>
        </a:p>
      </dsp:txBody>
      <dsp:txXfrm>
        <a:off x="12537" y="749962"/>
        <a:ext cx="6427932" cy="231741"/>
      </dsp:txXfrm>
    </dsp:sp>
    <dsp:sp modelId="{E0692255-6304-4FA3-BDA9-092BAA8AB007}">
      <dsp:nvSpPr>
        <dsp:cNvPr id="0" name=""/>
        <dsp:cNvSpPr/>
      </dsp:nvSpPr>
      <dsp:spPr>
        <a:xfrm>
          <a:off x="0" y="1545807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5FC8E1-46B1-4CEE-98B8-4C206B9496EA}">
      <dsp:nvSpPr>
        <dsp:cNvPr id="0" name=""/>
        <dsp:cNvSpPr/>
      </dsp:nvSpPr>
      <dsp:spPr>
        <a:xfrm>
          <a:off x="3132" y="1097554"/>
          <a:ext cx="6457601" cy="5092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000" b="1" kern="1200" dirty="0">
              <a:solidFill>
                <a:schemeClr val="tx1"/>
              </a:solidFill>
              <a:latin typeface="+mj-lt"/>
              <a:cs typeface="Times New Roman" pitchFamily="18" charset="0"/>
            </a:rPr>
            <a:t>KONUNUN ÖNEMİ, ARAŞTIRMA ÖNERİSİNİN ÖZGÜN DEĞERİ VE ARAŞTIRMA SORUSU/HİPOTEZİ</a:t>
          </a:r>
          <a:endParaRPr lang="en-US" sz="2000" kern="1200" dirty="0">
            <a:solidFill>
              <a:schemeClr val="tx1"/>
            </a:solidFill>
            <a:latin typeface="+mj-lt"/>
            <a:cs typeface="Times New Roman" pitchFamily="18" charset="0"/>
          </a:endParaRPr>
        </a:p>
      </dsp:txBody>
      <dsp:txXfrm>
        <a:off x="27990" y="1122412"/>
        <a:ext cx="6407885" cy="459512"/>
      </dsp:txXfrm>
    </dsp:sp>
    <dsp:sp modelId="{AD181D7F-4BF8-4C1D-8E0E-72FFD53FB87B}">
      <dsp:nvSpPr>
        <dsp:cNvPr id="0" name=""/>
        <dsp:cNvSpPr/>
      </dsp:nvSpPr>
      <dsp:spPr>
        <a:xfrm>
          <a:off x="0" y="2035421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D2C7AD-6C76-402A-BD66-09963B649580}">
      <dsp:nvSpPr>
        <dsp:cNvPr id="0" name=""/>
        <dsp:cNvSpPr/>
      </dsp:nvSpPr>
      <dsp:spPr>
        <a:xfrm>
          <a:off x="0" y="1743270"/>
          <a:ext cx="6453006" cy="3945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AMAÇ VE HEDEFLER</a:t>
          </a:r>
        </a:p>
      </dsp:txBody>
      <dsp:txXfrm>
        <a:off x="19261" y="1762531"/>
        <a:ext cx="6414484" cy="356051"/>
      </dsp:txXfrm>
    </dsp:sp>
    <dsp:sp modelId="{440B87D5-EE60-4107-82DB-725D5C720CA6}">
      <dsp:nvSpPr>
        <dsp:cNvPr id="0" name=""/>
        <dsp:cNvSpPr/>
      </dsp:nvSpPr>
      <dsp:spPr>
        <a:xfrm>
          <a:off x="0" y="2408821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B274F0-1A0F-469D-B777-CAF19CF069EC}">
      <dsp:nvSpPr>
        <dsp:cNvPr id="0" name=""/>
        <dsp:cNvSpPr/>
      </dsp:nvSpPr>
      <dsp:spPr>
        <a:xfrm>
          <a:off x="0" y="2178533"/>
          <a:ext cx="6453006" cy="278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YÖNTEM</a:t>
          </a:r>
          <a:r>
            <a:rPr lang="en-US" sz="2800" kern="1200" dirty="0">
              <a:solidFill>
                <a:schemeClr val="tx1"/>
              </a:solidFill>
            </a:rPr>
            <a:t> </a:t>
          </a:r>
        </a:p>
      </dsp:txBody>
      <dsp:txXfrm>
        <a:off x="13588" y="2192121"/>
        <a:ext cx="6425830" cy="251184"/>
      </dsp:txXfrm>
    </dsp:sp>
    <dsp:sp modelId="{151EF4F1-1AE6-428D-8E12-63F9812ACA9E}">
      <dsp:nvSpPr>
        <dsp:cNvPr id="0" name=""/>
        <dsp:cNvSpPr/>
      </dsp:nvSpPr>
      <dsp:spPr>
        <a:xfrm>
          <a:off x="0" y="2762892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5E53D7-077F-48D1-ABCA-E2A368353D0F}">
      <dsp:nvSpPr>
        <dsp:cNvPr id="0" name=""/>
        <dsp:cNvSpPr/>
      </dsp:nvSpPr>
      <dsp:spPr>
        <a:xfrm>
          <a:off x="0" y="2547597"/>
          <a:ext cx="6453006" cy="2590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PROJE YÖNETİMİ</a:t>
          </a:r>
        </a:p>
      </dsp:txBody>
      <dsp:txXfrm>
        <a:off x="12645" y="2560242"/>
        <a:ext cx="6427716" cy="233740"/>
      </dsp:txXfrm>
    </dsp:sp>
    <dsp:sp modelId="{89E2ECB1-1680-430D-9C42-D3A445B4945B}">
      <dsp:nvSpPr>
        <dsp:cNvPr id="0" name=""/>
        <dsp:cNvSpPr/>
      </dsp:nvSpPr>
      <dsp:spPr>
        <a:xfrm>
          <a:off x="0" y="3204625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BF2CFE-8345-406E-B0FF-78EB4C307A1C}">
      <dsp:nvSpPr>
        <dsp:cNvPr id="0" name=""/>
        <dsp:cNvSpPr/>
      </dsp:nvSpPr>
      <dsp:spPr>
        <a:xfrm>
          <a:off x="0" y="2919596"/>
          <a:ext cx="6453006" cy="3466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RİSK YÖNETİMİ</a:t>
          </a:r>
        </a:p>
      </dsp:txBody>
      <dsp:txXfrm>
        <a:off x="16924" y="2936520"/>
        <a:ext cx="6419158" cy="312844"/>
      </dsp:txXfrm>
    </dsp:sp>
    <dsp:sp modelId="{F7C524AD-2D9C-438A-9019-836C4D2866C6}">
      <dsp:nvSpPr>
        <dsp:cNvPr id="0" name=""/>
        <dsp:cNvSpPr/>
      </dsp:nvSpPr>
      <dsp:spPr>
        <a:xfrm>
          <a:off x="0" y="3567036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8CFEA9-184F-4613-B6DC-B67224F25E6C}">
      <dsp:nvSpPr>
        <dsp:cNvPr id="0" name=""/>
        <dsp:cNvSpPr/>
      </dsp:nvSpPr>
      <dsp:spPr>
        <a:xfrm>
          <a:off x="0" y="3361331"/>
          <a:ext cx="6453006" cy="267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ARAŞTIRMA OLANAKLARI</a:t>
          </a:r>
        </a:p>
      </dsp:txBody>
      <dsp:txXfrm>
        <a:off x="13052" y="3374383"/>
        <a:ext cx="6426902" cy="241267"/>
      </dsp:txXfrm>
    </dsp:sp>
    <dsp:sp modelId="{907C5DB6-8C60-413B-97F9-5AF7F5092E75}">
      <dsp:nvSpPr>
        <dsp:cNvPr id="0" name=""/>
        <dsp:cNvSpPr/>
      </dsp:nvSpPr>
      <dsp:spPr>
        <a:xfrm>
          <a:off x="0" y="3876680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31B3C7-2BB7-4B43-AF33-1D01ABDD89CF}">
      <dsp:nvSpPr>
        <dsp:cNvPr id="0" name=""/>
        <dsp:cNvSpPr/>
      </dsp:nvSpPr>
      <dsp:spPr>
        <a:xfrm>
          <a:off x="0" y="3750636"/>
          <a:ext cx="6453006" cy="2146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YAYGIN ETKİ</a:t>
          </a:r>
        </a:p>
      </dsp:txBody>
      <dsp:txXfrm>
        <a:off x="10476" y="3761112"/>
        <a:ext cx="6432054" cy="193651"/>
      </dsp:txXfrm>
    </dsp:sp>
    <dsp:sp modelId="{2F802801-162E-4A9B-A396-AB76BF20E5E5}">
      <dsp:nvSpPr>
        <dsp:cNvPr id="0" name=""/>
        <dsp:cNvSpPr/>
      </dsp:nvSpPr>
      <dsp:spPr>
        <a:xfrm>
          <a:off x="0" y="4176985"/>
          <a:ext cx="6777318" cy="15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B64C07-C67A-424D-9127-5150129C02F5}">
      <dsp:nvSpPr>
        <dsp:cNvPr id="0" name=""/>
        <dsp:cNvSpPr/>
      </dsp:nvSpPr>
      <dsp:spPr>
        <a:xfrm>
          <a:off x="0" y="4060280"/>
          <a:ext cx="6453006" cy="2052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317" tIns="0" rIns="17931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KAYNAKLAR</a:t>
          </a:r>
        </a:p>
      </dsp:txBody>
      <dsp:txXfrm>
        <a:off x="10020" y="4070300"/>
        <a:ext cx="6432966" cy="185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534BD-88AB-4E1F-9C19-47EF8C632D63}">
      <dsp:nvSpPr>
        <dsp:cNvPr id="0" name=""/>
        <dsp:cNvSpPr/>
      </dsp:nvSpPr>
      <dsp:spPr>
        <a:xfrm>
          <a:off x="0" y="64690"/>
          <a:ext cx="8472729" cy="1174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</a:rPr>
            <a:t>E-</a:t>
          </a:r>
          <a:r>
            <a:rPr lang="tr-TR" sz="2100" kern="1200" dirty="0" err="1">
              <a:solidFill>
                <a:schemeClr val="tx1"/>
              </a:solidFill>
            </a:rPr>
            <a:t>Bideb</a:t>
          </a:r>
          <a:r>
            <a:rPr lang="tr-TR" sz="2100" kern="1200" dirty="0">
              <a:solidFill>
                <a:schemeClr val="tx1"/>
              </a:solidFill>
            </a:rPr>
            <a:t> çevrimiçi başvuru sistemine yüklenmesi gereken belgelerden biri veya birkaçının yüklenmemiş olması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57347" y="122037"/>
        <a:ext cx="8358035" cy="1060059"/>
      </dsp:txXfrm>
    </dsp:sp>
    <dsp:sp modelId="{83C6E11E-98DA-4AAA-8C8D-CDB55834ECA7}">
      <dsp:nvSpPr>
        <dsp:cNvPr id="0" name=""/>
        <dsp:cNvSpPr/>
      </dsp:nvSpPr>
      <dsp:spPr>
        <a:xfrm>
          <a:off x="0" y="1299923"/>
          <a:ext cx="8472729" cy="1174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</a:rPr>
            <a:t>Proje önerisinin TÜBİTAK </a:t>
          </a:r>
          <a:r>
            <a:rPr lang="tr-TR" sz="2100" kern="1200" dirty="0" err="1">
              <a:solidFill>
                <a:schemeClr val="tx1"/>
              </a:solidFill>
            </a:rPr>
            <a:t>ın</a:t>
          </a:r>
          <a:r>
            <a:rPr lang="tr-TR" sz="2100" kern="1200" dirty="0">
              <a:solidFill>
                <a:schemeClr val="tx1"/>
              </a:solidFill>
            </a:rPr>
            <a:t> belirlediği formatta olmaması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57347" y="1357270"/>
        <a:ext cx="8358035" cy="1060059"/>
      </dsp:txXfrm>
    </dsp:sp>
    <dsp:sp modelId="{B9D53DB5-454C-4330-84EB-661E6247C190}">
      <dsp:nvSpPr>
        <dsp:cNvPr id="0" name=""/>
        <dsp:cNvSpPr/>
      </dsp:nvSpPr>
      <dsp:spPr>
        <a:xfrm>
          <a:off x="0" y="2535156"/>
          <a:ext cx="8472729" cy="1174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</a:rPr>
            <a:t>Başvuru sahibinin danışman ve bölüm başkanı ile yakın akrabalığı olması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57347" y="2592503"/>
        <a:ext cx="8358035" cy="1060059"/>
      </dsp:txXfrm>
    </dsp:sp>
    <dsp:sp modelId="{B0BEC25E-CB52-4398-86A2-5FC90DAB5948}">
      <dsp:nvSpPr>
        <dsp:cNvPr id="0" name=""/>
        <dsp:cNvSpPr/>
      </dsp:nvSpPr>
      <dsp:spPr>
        <a:xfrm>
          <a:off x="0" y="3770389"/>
          <a:ext cx="8472729" cy="1174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</a:rPr>
            <a:t>Son başvuru tarihine kadar sisteme girilen bilgileri onaylamayan, faks veya elektronik posta ile yapılan başvurular bilimsel değerlendirmeye tabi tutulmadan ön incelemede elenerek iade edilir.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57347" y="3827736"/>
        <a:ext cx="8358035" cy="10600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3FE56C-6ADF-4254-9E37-F2A9ECE18F6A}">
      <dsp:nvSpPr>
        <dsp:cNvPr id="0" name=""/>
        <dsp:cNvSpPr/>
      </dsp:nvSpPr>
      <dsp:spPr>
        <a:xfrm>
          <a:off x="598413" y="2383971"/>
          <a:ext cx="391154" cy="3726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5577" y="0"/>
              </a:lnTo>
              <a:lnTo>
                <a:pt x="195577" y="372670"/>
              </a:lnTo>
              <a:lnTo>
                <a:pt x="391154" y="3726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80484" y="2556799"/>
        <a:ext cx="27013" cy="27013"/>
      </dsp:txXfrm>
    </dsp:sp>
    <dsp:sp modelId="{ED0DD571-9FF5-4114-AB0F-E3141ABED770}">
      <dsp:nvSpPr>
        <dsp:cNvPr id="0" name=""/>
        <dsp:cNvSpPr/>
      </dsp:nvSpPr>
      <dsp:spPr>
        <a:xfrm>
          <a:off x="598413" y="2011301"/>
          <a:ext cx="391154" cy="372670"/>
        </a:xfrm>
        <a:custGeom>
          <a:avLst/>
          <a:gdLst/>
          <a:ahLst/>
          <a:cxnLst/>
          <a:rect l="0" t="0" r="0" b="0"/>
          <a:pathLst>
            <a:path>
              <a:moveTo>
                <a:pt x="0" y="372670"/>
              </a:moveTo>
              <a:lnTo>
                <a:pt x="195577" y="372670"/>
              </a:lnTo>
              <a:lnTo>
                <a:pt x="195577" y="0"/>
              </a:lnTo>
              <a:lnTo>
                <a:pt x="39115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80484" y="2184129"/>
        <a:ext cx="27013" cy="27013"/>
      </dsp:txXfrm>
    </dsp:sp>
    <dsp:sp modelId="{608DB5EF-8835-4DEE-BA73-56B5C58282F0}">
      <dsp:nvSpPr>
        <dsp:cNvPr id="0" name=""/>
        <dsp:cNvSpPr/>
      </dsp:nvSpPr>
      <dsp:spPr>
        <a:xfrm rot="16200000">
          <a:off x="-1268860" y="2085835"/>
          <a:ext cx="3138274" cy="596272"/>
        </a:xfrm>
        <a:prstGeom prst="rect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37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Değerlendirme</a:t>
          </a:r>
          <a:endParaRPr lang="en-US" sz="37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-1268860" y="2085835"/>
        <a:ext cx="3138274" cy="596272"/>
      </dsp:txXfrm>
    </dsp:sp>
    <dsp:sp modelId="{46518CCC-643F-4CAD-8A9F-92B6DDA04FA6}">
      <dsp:nvSpPr>
        <dsp:cNvPr id="0" name=""/>
        <dsp:cNvSpPr/>
      </dsp:nvSpPr>
      <dsp:spPr>
        <a:xfrm>
          <a:off x="989567" y="1713165"/>
          <a:ext cx="1955772" cy="596272"/>
        </a:xfrm>
        <a:prstGeom prst="rect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Ön İnceleme</a:t>
          </a:r>
          <a:endParaRPr lang="en-US" sz="21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989567" y="1713165"/>
        <a:ext cx="1955772" cy="596272"/>
      </dsp:txXfrm>
    </dsp:sp>
    <dsp:sp modelId="{81C8BDD5-89DE-4D53-9133-56B2CCE53AA4}">
      <dsp:nvSpPr>
        <dsp:cNvPr id="0" name=""/>
        <dsp:cNvSpPr/>
      </dsp:nvSpPr>
      <dsp:spPr>
        <a:xfrm>
          <a:off x="989567" y="2458505"/>
          <a:ext cx="1955772" cy="596272"/>
        </a:xfrm>
        <a:prstGeom prst="rect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r-TR" sz="21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Bilimsel Değerlendirme</a:t>
          </a:r>
          <a:endParaRPr lang="en-US" sz="2100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989567" y="2458505"/>
        <a:ext cx="1955772" cy="5962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F6E65F-957A-4635-90CA-589FB8D59B74}">
      <dsp:nvSpPr>
        <dsp:cNvPr id="0" name=""/>
        <dsp:cNvSpPr/>
      </dsp:nvSpPr>
      <dsp:spPr>
        <a:xfrm>
          <a:off x="257899" y="36050"/>
          <a:ext cx="3086603" cy="3858199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baseline="0" dirty="0" err="1">
              <a:solidFill>
                <a:schemeClr val="tx1"/>
              </a:solidFill>
            </a:rPr>
            <a:t>Bilimsel</a:t>
          </a:r>
          <a:r>
            <a:rPr lang="en-US" sz="3200" kern="1200" baseline="0" dirty="0">
              <a:solidFill>
                <a:schemeClr val="tx1"/>
              </a:solidFill>
            </a:rPr>
            <a:t> </a:t>
          </a:r>
          <a:r>
            <a:rPr lang="en-US" sz="3200" kern="1200" baseline="0" dirty="0" err="1">
              <a:solidFill>
                <a:schemeClr val="tx1"/>
              </a:solidFill>
            </a:rPr>
            <a:t>Değerlendirme</a:t>
          </a:r>
          <a:r>
            <a:rPr lang="en-US" sz="3200" kern="1200" baseline="0" dirty="0">
              <a:solidFill>
                <a:schemeClr val="tx1"/>
              </a:solidFill>
            </a:rPr>
            <a:t> </a:t>
          </a:r>
          <a:r>
            <a:rPr lang="en-US" sz="3200" kern="1200" baseline="0" dirty="0" err="1">
              <a:solidFill>
                <a:schemeClr val="tx1"/>
              </a:solidFill>
            </a:rPr>
            <a:t>Nasıl</a:t>
          </a:r>
          <a:r>
            <a:rPr lang="en-US" sz="3200" kern="1200" baseline="0" dirty="0">
              <a:solidFill>
                <a:schemeClr val="tx1"/>
              </a:solidFill>
            </a:rPr>
            <a:t> </a:t>
          </a:r>
          <a:r>
            <a:rPr lang="en-US" sz="3200" kern="1200" baseline="0" dirty="0" err="1">
              <a:solidFill>
                <a:schemeClr val="tx1"/>
              </a:solidFill>
            </a:rPr>
            <a:t>Yapılıyor</a:t>
          </a:r>
          <a:r>
            <a:rPr lang="en-US" sz="3200" kern="1200" baseline="0" dirty="0">
              <a:solidFill>
                <a:schemeClr val="tx1"/>
              </a:solidFill>
            </a:rPr>
            <a:t>?</a:t>
          </a:r>
          <a:endParaRPr lang="tr-TR" sz="3200" kern="1200" baseline="0" dirty="0">
            <a:solidFill>
              <a:schemeClr val="tx1"/>
            </a:solidFill>
          </a:endParaRPr>
        </a:p>
      </dsp:txBody>
      <dsp:txXfrm>
        <a:off x="408575" y="186726"/>
        <a:ext cx="2785251" cy="35568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57095C-3BF0-4195-A111-3B6B8297DD53}">
      <dsp:nvSpPr>
        <dsp:cNvPr id="0" name=""/>
        <dsp:cNvSpPr/>
      </dsp:nvSpPr>
      <dsp:spPr>
        <a:xfrm>
          <a:off x="0" y="19136"/>
          <a:ext cx="7145384" cy="895263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TOPLAM PUAN EN</a:t>
          </a:r>
          <a:r>
            <a:rPr lang="tr-TR" sz="29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900" b="1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AZ 15 OLACAK</a:t>
          </a:r>
          <a:endParaRPr lang="tr-TR" sz="2900" b="1" kern="12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sp:txBody>
      <dsp:txXfrm>
        <a:off x="43703" y="62839"/>
        <a:ext cx="7057978" cy="8078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008C4-E68C-471B-AE88-DC12169D7AF3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E9B455-C6D6-4297-9887-21CB977C707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23654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BBB5C4-5840-4B38-9196-44F2A1D1DF4D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355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BBB5C4-5840-4B38-9196-44F2A1D1DF4D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994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971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8109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851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6872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999524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7947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5906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7885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54303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998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9295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4/24/2024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3005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24" b="1" i="0">
                <a:solidFill>
                  <a:srgbClr val="C000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4/24/2024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6825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DE58B-0977-4381-99A1-54138B87442A}" type="datetimeFigureOut">
              <a:rPr lang="tr-TR" smtClean="0"/>
              <a:t>24.04.2024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89D85-7E1B-4D8D-8BFB-11625EC6AD5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283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  <p:sldLayoutId id="2147483930" r:id="rId12"/>
    <p:sldLayoutId id="214748393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e-bideb.tubitak.gov.tr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kilavuz.tubitak.gov.tr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Layout" Target="../diagrams/layout5.xml"/><Relationship Id="rId7" Type="http://schemas.openxmlformats.org/officeDocument/2006/relationships/image" Target="../media/image43.png"/><Relationship Id="rId12" Type="http://schemas.microsoft.com/office/2007/relationships/diagramDrawing" Target="../diagrams/drawing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openxmlformats.org/officeDocument/2006/relationships/diagramColors" Target="../diagrams/colors6.xml"/><Relationship Id="rId5" Type="http://schemas.openxmlformats.org/officeDocument/2006/relationships/diagramColors" Target="../diagrams/colors5.xml"/><Relationship Id="rId10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5.xml"/><Relationship Id="rId9" Type="http://schemas.openxmlformats.org/officeDocument/2006/relationships/diagramLayout" Target="../diagrams/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tubitak.gov.tr/sites/default/files/4000/2209-a_sonuc_raporu_formati.docx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tubitak.gov.tr/sites/default/files/4000/2209-b_sonuc_raporu_ornegi.docx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300337" y="1372714"/>
            <a:ext cx="9806474" cy="2071099"/>
          </a:xfrm>
          <a:prstGeom prst="rect">
            <a:avLst/>
          </a:prstGeom>
        </p:spPr>
        <p:txBody>
          <a:bodyPr vert="horz" wrap="square" lIns="0" tIns="11449" rIns="0" bIns="0" rtlCol="0">
            <a:spAutoFit/>
          </a:bodyPr>
          <a:lstStyle/>
          <a:p>
            <a:pPr algn="ctr">
              <a:spcBef>
                <a:spcPts val="90"/>
              </a:spcBef>
            </a:pPr>
            <a:r>
              <a:rPr lang="tr-TR" sz="3600" b="1" spc="-343" dirty="0">
                <a:latin typeface="Arial"/>
                <a:cs typeface="Arial"/>
              </a:rPr>
              <a:t> </a:t>
            </a:r>
            <a:endParaRPr sz="3600" dirty="0">
              <a:latin typeface="Arial"/>
              <a:cs typeface="Arial"/>
            </a:endParaRPr>
          </a:p>
          <a:p>
            <a:pPr marL="72129" algn="ctr">
              <a:spcBef>
                <a:spcPts val="3091"/>
              </a:spcBef>
            </a:pPr>
            <a:r>
              <a:rPr lang="tr-TR" sz="3600" b="1" spc="-171" dirty="0">
                <a:solidFill>
                  <a:srgbClr val="C00000"/>
                </a:solidFill>
                <a:latin typeface="Arial Black" panose="020B0A04020102020204" pitchFamily="34" charset="0"/>
                <a:cs typeface="Yatra One" panose="02000000000000000000" pitchFamily="2" charset="-94"/>
              </a:rPr>
              <a:t>TÜBİTAK-BİDEB 2209- A</a:t>
            </a:r>
            <a:br>
              <a:rPr lang="tr-TR" sz="3600" b="1" spc="-171" dirty="0">
                <a:solidFill>
                  <a:srgbClr val="C00000"/>
                </a:solidFill>
                <a:latin typeface="Arial Black" panose="020B0A04020102020204" pitchFamily="34" charset="0"/>
                <a:cs typeface="Yatra One" panose="02000000000000000000" pitchFamily="2" charset="-94"/>
              </a:rPr>
            </a:br>
            <a:r>
              <a:rPr lang="tr-TR" sz="3600" b="1" spc="-171" dirty="0">
                <a:solidFill>
                  <a:srgbClr val="C00000"/>
                </a:solidFill>
                <a:latin typeface="Arial Black" panose="020B0A04020102020204" pitchFamily="34" charset="0"/>
                <a:cs typeface="Yatra One" panose="02000000000000000000" pitchFamily="2" charset="-94"/>
              </a:rPr>
              <a:t>Üniversite Öğrencileri Araştırma Projeleri</a:t>
            </a:r>
            <a:endParaRPr sz="3600" dirty="0">
              <a:latin typeface="Arial Black" panose="020B0A04020102020204" pitchFamily="34" charset="0"/>
              <a:cs typeface="Yatra One" panose="02000000000000000000" pitchFamily="2" charset="-9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43519" y="5119037"/>
            <a:ext cx="7920109" cy="750225"/>
          </a:xfrm>
          <a:prstGeom prst="rect">
            <a:avLst/>
          </a:prstGeom>
        </p:spPr>
        <p:txBody>
          <a:bodyPr vert="horz" wrap="square" lIns="0" tIns="11449" rIns="0" bIns="0" rtlCol="0">
            <a:spAutoFit/>
          </a:bodyPr>
          <a:lstStyle/>
          <a:p>
            <a:pPr marR="8014" algn="ctr">
              <a:spcBef>
                <a:spcPts val="90"/>
              </a:spcBef>
            </a:pPr>
            <a:r>
              <a:rPr lang="tr-TR" sz="2400" b="1" spc="-117" dirty="0">
                <a:latin typeface="Arial Black" panose="020B0A04020102020204" pitchFamily="34" charset="0"/>
                <a:cs typeface="Yatra One" panose="02000000000000000000" pitchFamily="2" charset="-94"/>
              </a:rPr>
              <a:t>Siirt Üniversitesi </a:t>
            </a:r>
            <a:r>
              <a:rPr lang="tr-TR" sz="2400" b="1" spc="-126" dirty="0">
                <a:latin typeface="Arial Black" panose="020B0A04020102020204" pitchFamily="34" charset="0"/>
                <a:cs typeface="Yatra One" panose="02000000000000000000" pitchFamily="2" charset="-94"/>
              </a:rPr>
              <a:t>Proje Yönetim Ofisi Koordinatörlüğü</a:t>
            </a:r>
            <a:endParaRPr sz="2400" b="1" dirty="0">
              <a:latin typeface="Arial Black" panose="020B0A04020102020204" pitchFamily="34" charset="0"/>
              <a:cs typeface="Yatra One" panose="02000000000000000000" pitchFamily="2" charset="-94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269415" y="329053"/>
            <a:ext cx="1156562" cy="1218765"/>
            <a:chOff x="3412235" y="1263395"/>
            <a:chExt cx="2123440" cy="250571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12235" y="1263395"/>
              <a:ext cx="2122932" cy="250545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65575" y="1266443"/>
              <a:ext cx="2020824" cy="2403348"/>
            </a:xfrm>
            <a:prstGeom prst="rect">
              <a:avLst/>
            </a:prstGeom>
          </p:spPr>
        </p:pic>
      </p:grpSp>
      <p:pic>
        <p:nvPicPr>
          <p:cNvPr id="2" name="Resim 1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  <p:sp>
        <p:nvSpPr>
          <p:cNvPr id="10" name="Dikdörtgen 9"/>
          <p:cNvSpPr/>
          <p:nvPr/>
        </p:nvSpPr>
        <p:spPr>
          <a:xfrm>
            <a:off x="4620738" y="3570174"/>
            <a:ext cx="3165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8014" algn="ctr">
              <a:spcBef>
                <a:spcPts val="90"/>
              </a:spcBef>
            </a:pPr>
            <a:r>
              <a:rPr lang="tr-TR" sz="2400" spc="-117" dirty="0">
                <a:latin typeface="Arial Black" panose="020B0A04020102020204" pitchFamily="34" charset="0"/>
                <a:cs typeface="Yatra One" panose="02000000000000000000" pitchFamily="2" charset="-94"/>
              </a:rPr>
              <a:t>2</a:t>
            </a:r>
            <a:r>
              <a:rPr lang="tr-TR" sz="2400" spc="-5" dirty="0">
                <a:latin typeface="Arial Black" panose="020B0A04020102020204" pitchFamily="34" charset="0"/>
                <a:cs typeface="Yatra One" panose="02000000000000000000" pitchFamily="2" charset="-94"/>
              </a:rPr>
              <a:t>5-26 </a:t>
            </a:r>
            <a:r>
              <a:rPr lang="tr-TR" sz="2400" spc="-212" dirty="0">
                <a:latin typeface="Arial Black" panose="020B0A04020102020204" pitchFamily="34" charset="0"/>
                <a:cs typeface="Yatra One" panose="02000000000000000000" pitchFamily="2" charset="-94"/>
              </a:rPr>
              <a:t> </a:t>
            </a:r>
            <a:r>
              <a:rPr lang="tr-TR" sz="2400" spc="-203" dirty="0">
                <a:latin typeface="Arial Black" panose="020B0A04020102020204" pitchFamily="34" charset="0"/>
                <a:cs typeface="Yatra One" panose="02000000000000000000" pitchFamily="2" charset="-94"/>
              </a:rPr>
              <a:t>NİSAN </a:t>
            </a:r>
            <a:r>
              <a:rPr lang="tr-TR" sz="2400" spc="-117" dirty="0">
                <a:latin typeface="Arial Black" panose="020B0A04020102020204" pitchFamily="34" charset="0"/>
                <a:cs typeface="Yatra One" panose="02000000000000000000" pitchFamily="2" charset="-94"/>
              </a:rPr>
              <a:t>2024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1DE80DC-AC5A-8C65-9AB5-AE9FD3A76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242" y="681037"/>
            <a:ext cx="10199557" cy="1009651"/>
          </a:xfrm>
        </p:spPr>
        <p:txBody>
          <a:bodyPr>
            <a:normAutofit fontScale="90000"/>
          </a:bodyPr>
          <a:lstStyle/>
          <a:p>
            <a:pPr algn="ctr"/>
            <a:r>
              <a:rPr lang="tr-TR" b="1" spc="-15" dirty="0">
                <a:latin typeface="Calibri"/>
                <a:cs typeface="Calibri"/>
              </a:rPr>
              <a:t>Proje</a:t>
            </a:r>
            <a:r>
              <a:rPr lang="tr-TR" b="1" spc="-40" dirty="0">
                <a:latin typeface="Calibri"/>
                <a:cs typeface="Calibri"/>
              </a:rPr>
              <a:t> </a:t>
            </a:r>
            <a:r>
              <a:rPr lang="tr-TR" b="1" dirty="0">
                <a:latin typeface="Calibri"/>
                <a:cs typeface="Calibri"/>
              </a:rPr>
              <a:t>nedir?</a:t>
            </a:r>
            <a:br>
              <a:rPr lang="tr-TR" dirty="0">
                <a:latin typeface="Calibri"/>
                <a:cs typeface="Calibri"/>
              </a:rPr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F97C27C-4738-D935-AFBB-B88E19715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280" y="2278450"/>
            <a:ext cx="10515600" cy="3451055"/>
          </a:xfrm>
        </p:spPr>
        <p:txBody>
          <a:bodyPr>
            <a:normAutofit fontScale="92500"/>
          </a:bodyPr>
          <a:lstStyle/>
          <a:p>
            <a:pPr marL="241300" marR="5080" indent="-457200" algn="just">
              <a:lnSpc>
                <a:spcPct val="100000"/>
              </a:lnSpc>
              <a:spcBef>
                <a:spcPts val="1700"/>
              </a:spcBef>
              <a:buFont typeface="Wingdings" panose="05000000000000000000" pitchFamily="2" charset="2"/>
              <a:buChar char="Ø"/>
            </a:pPr>
            <a:r>
              <a:rPr lang="tr-TR" sz="2800" b="1" spc="-5" dirty="0">
                <a:latin typeface="Arial"/>
                <a:cs typeface="Arial"/>
              </a:rPr>
              <a:t>Belirli</a:t>
            </a:r>
            <a:r>
              <a:rPr lang="tr-TR" sz="2800" b="1" spc="2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bir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zaman</a:t>
            </a:r>
            <a:r>
              <a:rPr lang="tr-TR" sz="2800" b="1" spc="-1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dilimi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içerisinde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amaç ve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hedefleri </a:t>
            </a:r>
            <a:r>
              <a:rPr lang="tr-TR" sz="2800" b="1" spc="-705" dirty="0">
                <a:latin typeface="Arial"/>
                <a:cs typeface="Arial"/>
              </a:rPr>
              <a:t> </a:t>
            </a:r>
            <a:r>
              <a:rPr lang="tr-TR" sz="2800" b="1" spc="5" dirty="0">
                <a:latin typeface="Arial"/>
                <a:cs typeface="Arial"/>
              </a:rPr>
              <a:t>önceden</a:t>
            </a:r>
            <a:r>
              <a:rPr lang="tr-TR" sz="2800" b="1" spc="-3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belirlenmiş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iş</a:t>
            </a:r>
            <a:r>
              <a:rPr lang="tr-TR" sz="2800" b="1" spc="1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ve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işlemlerin</a:t>
            </a:r>
            <a:r>
              <a:rPr lang="tr-TR" sz="2800" b="1" spc="15" dirty="0">
                <a:latin typeface="Arial"/>
                <a:cs typeface="Arial"/>
              </a:rPr>
              <a:t> </a:t>
            </a:r>
            <a:r>
              <a:rPr lang="tr-TR" sz="2800" b="1" spc="5" dirty="0">
                <a:latin typeface="Arial"/>
                <a:cs typeface="Arial"/>
              </a:rPr>
              <a:t>bir</a:t>
            </a:r>
            <a:r>
              <a:rPr lang="tr-TR" sz="2800" b="1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sistematik </a:t>
            </a:r>
            <a:r>
              <a:rPr lang="tr-TR" sz="2800" b="1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ve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plan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içerisinde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ele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alınarak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yeni</a:t>
            </a:r>
            <a:r>
              <a:rPr lang="tr-TR" sz="2800" b="1" spc="1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sistem,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ürün 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veya</a:t>
            </a:r>
            <a:r>
              <a:rPr lang="tr-TR" sz="2800" b="1" spc="2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sonuç</a:t>
            </a:r>
            <a:r>
              <a:rPr lang="tr-TR" sz="2800" b="1" spc="-2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elde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etmek</a:t>
            </a:r>
            <a:r>
              <a:rPr lang="tr-TR" sz="2800" b="1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suretiyle</a:t>
            </a:r>
            <a:r>
              <a:rPr lang="tr-TR" sz="2800" b="1" spc="2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sonuçlara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ulaşan 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tüm</a:t>
            </a:r>
            <a:r>
              <a:rPr lang="tr-TR" sz="2800" b="1" spc="-15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faaliyet</a:t>
            </a:r>
            <a:r>
              <a:rPr lang="tr-TR" sz="2800" b="1" spc="3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ve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süreçler</a:t>
            </a:r>
            <a:r>
              <a:rPr lang="tr-TR" sz="2800" b="1" dirty="0">
                <a:latin typeface="Arial"/>
                <a:cs typeface="Arial"/>
              </a:rPr>
              <a:t> </a:t>
            </a:r>
            <a:r>
              <a:rPr lang="tr-TR" sz="2800" b="1" spc="-15" dirty="0">
                <a:latin typeface="Arial"/>
                <a:cs typeface="Arial"/>
              </a:rPr>
              <a:t>bütünüdür.</a:t>
            </a:r>
            <a:endParaRPr lang="tr-TR" sz="4000" dirty="0">
              <a:latin typeface="Arial"/>
              <a:cs typeface="Arial"/>
            </a:endParaRPr>
          </a:p>
          <a:p>
            <a:pPr marL="241300" marR="278130" indent="-457200"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tr-TR" sz="2800" b="1" spc="-5" dirty="0">
                <a:latin typeface="Arial"/>
                <a:cs typeface="Arial"/>
              </a:rPr>
              <a:t>Diğer </a:t>
            </a:r>
            <a:r>
              <a:rPr lang="tr-TR" sz="2800" b="1" dirty="0">
                <a:latin typeface="Arial"/>
                <a:cs typeface="Arial"/>
              </a:rPr>
              <a:t>bir </a:t>
            </a:r>
            <a:r>
              <a:rPr lang="tr-TR" sz="2800" b="1" spc="-5" dirty="0">
                <a:latin typeface="Arial"/>
                <a:cs typeface="Arial"/>
              </a:rPr>
              <a:t>ifade ile </a:t>
            </a:r>
            <a:r>
              <a:rPr lang="tr-TR" sz="2800" b="1" dirty="0">
                <a:latin typeface="Arial"/>
                <a:cs typeface="Arial"/>
              </a:rPr>
              <a:t>proje, </a:t>
            </a:r>
            <a:r>
              <a:rPr lang="tr-TR" sz="2800" b="1" spc="-5" dirty="0">
                <a:latin typeface="Arial"/>
                <a:cs typeface="Arial"/>
              </a:rPr>
              <a:t>sınırları </a:t>
            </a:r>
            <a:r>
              <a:rPr lang="tr-TR" sz="2800" b="1" dirty="0">
                <a:latin typeface="Arial"/>
                <a:cs typeface="Arial"/>
              </a:rPr>
              <a:t>belirlenmiş, belli </a:t>
            </a:r>
            <a:r>
              <a:rPr lang="tr-TR" sz="2800" b="1" spc="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bir süre </a:t>
            </a:r>
            <a:r>
              <a:rPr lang="tr-TR" sz="2800" b="1" spc="-5" dirty="0">
                <a:latin typeface="Arial"/>
                <a:cs typeface="Arial"/>
              </a:rPr>
              <a:t>için </a:t>
            </a:r>
            <a:r>
              <a:rPr lang="tr-TR" sz="2800" b="1" dirty="0">
                <a:latin typeface="Arial"/>
                <a:cs typeface="Arial"/>
              </a:rPr>
              <a:t>planlı olarak </a:t>
            </a:r>
            <a:r>
              <a:rPr lang="tr-TR" sz="2800" b="1" spc="-5" dirty="0">
                <a:latin typeface="Arial"/>
                <a:cs typeface="Arial"/>
              </a:rPr>
              <a:t>belirli </a:t>
            </a:r>
            <a:r>
              <a:rPr lang="tr-TR" sz="2800" b="1" dirty="0">
                <a:latin typeface="Arial"/>
                <a:cs typeface="Arial"/>
              </a:rPr>
              <a:t>amaç </a:t>
            </a:r>
            <a:r>
              <a:rPr lang="tr-TR" sz="2800" b="1" spc="-5" dirty="0">
                <a:latin typeface="Arial"/>
                <a:cs typeface="Arial"/>
              </a:rPr>
              <a:t>ve hedefleri </a:t>
            </a:r>
            <a:r>
              <a:rPr lang="tr-TR" sz="2800" b="1" spc="-7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gerçekleştirmek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adına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yapılan</a:t>
            </a:r>
            <a:r>
              <a:rPr lang="tr-TR" sz="2800" b="1" spc="1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tüm</a:t>
            </a:r>
            <a:r>
              <a:rPr lang="tr-TR" sz="2800" b="1" spc="-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aktivite</a:t>
            </a:r>
            <a:r>
              <a:rPr lang="tr-TR" sz="2800" b="1" spc="10" dirty="0">
                <a:latin typeface="Arial"/>
                <a:cs typeface="Arial"/>
              </a:rPr>
              <a:t> </a:t>
            </a:r>
            <a:r>
              <a:rPr lang="tr-TR" sz="2800" b="1" spc="-5" dirty="0">
                <a:latin typeface="Arial"/>
                <a:cs typeface="Arial"/>
              </a:rPr>
              <a:t>ve</a:t>
            </a:r>
            <a:r>
              <a:rPr lang="tr-TR" spc="-5" dirty="0">
                <a:latin typeface="Arial"/>
                <a:cs typeface="Arial"/>
              </a:rPr>
              <a:t> </a:t>
            </a:r>
            <a:r>
              <a:rPr lang="tr-TR" sz="2800" b="1" dirty="0">
                <a:latin typeface="Arial"/>
                <a:cs typeface="Arial"/>
              </a:rPr>
              <a:t>işlemler</a:t>
            </a:r>
            <a:r>
              <a:rPr lang="tr-TR" sz="2800" b="1" spc="-30" dirty="0">
                <a:latin typeface="Arial"/>
                <a:cs typeface="Arial"/>
              </a:rPr>
              <a:t> </a:t>
            </a:r>
            <a:r>
              <a:rPr lang="tr-TR" sz="2800" b="1" spc="-15" dirty="0">
                <a:latin typeface="Arial"/>
                <a:cs typeface="Arial"/>
              </a:rPr>
              <a:t>bütünüdür.</a:t>
            </a:r>
            <a:endParaRPr lang="tr-TR" sz="2800" dirty="0">
              <a:latin typeface="Arial"/>
              <a:cs typeface="Arial"/>
            </a:endParaRPr>
          </a:p>
          <a:p>
            <a:endParaRPr lang="tr-TR" dirty="0"/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35045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26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07637BB-B625-38CD-0467-D50663A7F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523" y="1137557"/>
            <a:ext cx="10515600" cy="1009651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400" b="1" dirty="0">
                <a:latin typeface="Calibri"/>
                <a:cs typeface="Calibri"/>
              </a:rPr>
              <a:t>Niçin</a:t>
            </a:r>
            <a:r>
              <a:rPr lang="tr-TR" sz="4400" b="1" spc="-55" dirty="0">
                <a:latin typeface="Calibri"/>
                <a:cs typeface="Calibri"/>
              </a:rPr>
              <a:t> </a:t>
            </a:r>
            <a:r>
              <a:rPr lang="tr-TR" sz="4400" b="1" spc="-10" dirty="0">
                <a:latin typeface="Calibri"/>
                <a:cs typeface="Calibri"/>
              </a:rPr>
              <a:t>Proje</a:t>
            </a:r>
            <a:r>
              <a:rPr lang="tr-TR" sz="4400" b="1" spc="-40" dirty="0">
                <a:latin typeface="Calibri"/>
                <a:cs typeface="Calibri"/>
              </a:rPr>
              <a:t> </a:t>
            </a:r>
            <a:r>
              <a:rPr lang="tr-TR" sz="4400" b="1" spc="-35" dirty="0">
                <a:latin typeface="Calibri"/>
                <a:cs typeface="Calibri"/>
              </a:rPr>
              <a:t>Yapılır?</a:t>
            </a:r>
            <a:br>
              <a:rPr lang="tr-TR" sz="4400" dirty="0">
                <a:latin typeface="Calibri"/>
                <a:cs typeface="Calibri"/>
              </a:rPr>
            </a:b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E96703A-CEC2-7AD5-BD2D-BEE63D0185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2440264"/>
            <a:ext cx="4816090" cy="3334337"/>
          </a:xfrm>
        </p:spPr>
        <p:txBody>
          <a:bodyPr>
            <a:normAutofit/>
          </a:bodyPr>
          <a:lstStyle/>
          <a:p>
            <a:pPr algn="just"/>
            <a:r>
              <a:rPr lang="tr-TR" sz="2800" dirty="0">
                <a:latin typeface="Calibri"/>
                <a:cs typeface="Calibri"/>
              </a:rPr>
              <a:t>Bir</a:t>
            </a:r>
            <a:r>
              <a:rPr lang="tr-TR" sz="2800" spc="-5" dirty="0">
                <a:latin typeface="Calibri"/>
                <a:cs typeface="Calibri"/>
              </a:rPr>
              <a:t> </a:t>
            </a:r>
            <a:r>
              <a:rPr lang="tr-TR" sz="2800" spc="-10" dirty="0">
                <a:latin typeface="Calibri"/>
                <a:cs typeface="Calibri"/>
              </a:rPr>
              <a:t>ihtiyacın</a:t>
            </a:r>
            <a:r>
              <a:rPr lang="tr-TR" sz="2800" spc="-20" dirty="0">
                <a:latin typeface="Calibri"/>
                <a:cs typeface="Calibri"/>
              </a:rPr>
              <a:t> </a:t>
            </a:r>
            <a:r>
              <a:rPr lang="tr-TR" sz="2800" dirty="0">
                <a:latin typeface="Calibri"/>
                <a:cs typeface="Calibri"/>
              </a:rPr>
              <a:t>giderilmesi	</a:t>
            </a:r>
            <a:r>
              <a:rPr lang="tr-TR" sz="2800" spc="-20" dirty="0">
                <a:latin typeface="Calibri"/>
                <a:cs typeface="Calibri"/>
              </a:rPr>
              <a:t>veya </a:t>
            </a:r>
            <a:r>
              <a:rPr lang="tr-TR" sz="2800" spc="-5" dirty="0">
                <a:latin typeface="Calibri"/>
                <a:cs typeface="Calibri"/>
              </a:rPr>
              <a:t>bir </a:t>
            </a:r>
            <a:r>
              <a:rPr lang="tr-TR" sz="2800" spc="-10" dirty="0">
                <a:latin typeface="Calibri"/>
                <a:cs typeface="Calibri"/>
              </a:rPr>
              <a:t>problemin </a:t>
            </a:r>
            <a:r>
              <a:rPr lang="tr-TR" sz="2800" spc="-15" dirty="0">
                <a:latin typeface="Calibri"/>
                <a:cs typeface="Calibri"/>
              </a:rPr>
              <a:t>çözümü </a:t>
            </a:r>
            <a:r>
              <a:rPr lang="tr-TR" sz="2800" dirty="0">
                <a:latin typeface="Calibri"/>
                <a:cs typeface="Calibri"/>
              </a:rPr>
              <a:t>için </a:t>
            </a:r>
            <a:r>
              <a:rPr lang="tr-TR" sz="2800" spc="-530" dirty="0">
                <a:latin typeface="Calibri"/>
                <a:cs typeface="Calibri"/>
              </a:rPr>
              <a:t> </a:t>
            </a:r>
            <a:r>
              <a:rPr lang="tr-TR" sz="2800" spc="-10" dirty="0">
                <a:latin typeface="Calibri"/>
                <a:cs typeface="Calibri"/>
              </a:rPr>
              <a:t>proje </a:t>
            </a:r>
            <a:r>
              <a:rPr lang="tr-TR" sz="2800" spc="-35" dirty="0">
                <a:latin typeface="Calibri"/>
                <a:cs typeface="Calibri"/>
              </a:rPr>
              <a:t>yapılır.</a:t>
            </a:r>
          </a:p>
          <a:p>
            <a:pPr algn="just"/>
            <a:endParaRPr lang="tr-TR" dirty="0"/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084" y="141021"/>
            <a:ext cx="1896558" cy="1555643"/>
          </a:xfrm>
          <a:prstGeom prst="rect">
            <a:avLst/>
          </a:prstGeom>
        </p:spPr>
      </p:pic>
      <p:pic>
        <p:nvPicPr>
          <p:cNvPr id="1026" name="Picture 2" descr="TÜBİTAK 1003 Proje Bilgilendirmesi - ppt video online indi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1410" y="1938793"/>
            <a:ext cx="6584511" cy="433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564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41C5DAF-D0ED-4603-7258-4EB528F4C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4400" b="1" spc="-5" dirty="0">
                <a:latin typeface="+mn-lt"/>
              </a:rPr>
              <a:t>2209</a:t>
            </a:r>
            <a:r>
              <a:rPr lang="tr-TR" sz="4400" b="1" spc="-275" dirty="0">
                <a:latin typeface="+mn-lt"/>
              </a:rPr>
              <a:t> </a:t>
            </a:r>
            <a:r>
              <a:rPr lang="tr-TR" sz="4400" b="1" spc="-5" dirty="0">
                <a:latin typeface="+mn-lt"/>
              </a:rPr>
              <a:t>nedir</a:t>
            </a:r>
            <a:r>
              <a:rPr lang="tr-TR" sz="3600" b="1" spc="-5" dirty="0">
                <a:latin typeface="+mn-lt"/>
              </a:rPr>
              <a:t>?</a:t>
            </a:r>
            <a:endParaRPr lang="tr-TR" b="1" dirty="0">
              <a:latin typeface="+mn-lt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B54B5790-96BF-23D4-85C0-1CB05FB463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b="1" dirty="0">
                <a:cs typeface="Arial"/>
              </a:rPr>
              <a:t>Üniversitelerde </a:t>
            </a:r>
            <a:r>
              <a:rPr lang="tr-TR" b="1" spc="-5" dirty="0">
                <a:cs typeface="Arial"/>
              </a:rPr>
              <a:t>öğrenim görmekte olan lisans 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öğrencilerini,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projeler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yoluyla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araştırma 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yapmaya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teşvik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eden</a:t>
            </a:r>
            <a:r>
              <a:rPr lang="tr-TR" b="1" dirty="0">
                <a:cs typeface="Arial"/>
              </a:rPr>
              <a:t> </a:t>
            </a:r>
            <a:r>
              <a:rPr lang="tr-TR" b="1" spc="-25" dirty="0">
                <a:cs typeface="Arial"/>
              </a:rPr>
              <a:t>TÜBİTAK`ın</a:t>
            </a:r>
            <a:r>
              <a:rPr lang="tr-TR" b="1" spc="-20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proje </a:t>
            </a:r>
            <a:r>
              <a:rPr lang="tr-TR" b="1" dirty="0">
                <a:cs typeface="Arial"/>
              </a:rPr>
              <a:t> </a:t>
            </a:r>
            <a:r>
              <a:rPr lang="tr-TR" b="1" spc="-5" dirty="0">
                <a:cs typeface="Arial"/>
              </a:rPr>
              <a:t>desteğinin</a:t>
            </a:r>
            <a:r>
              <a:rPr lang="tr-TR" b="1" spc="20" dirty="0">
                <a:cs typeface="Arial"/>
              </a:rPr>
              <a:t> </a:t>
            </a:r>
            <a:r>
              <a:rPr lang="tr-TR" b="1" spc="-25" dirty="0">
                <a:cs typeface="Arial"/>
              </a:rPr>
              <a:t>adıdır.</a:t>
            </a:r>
            <a:endParaRPr lang="tr-TR" dirty="0">
              <a:cs typeface="Arial"/>
            </a:endParaRPr>
          </a:p>
          <a:p>
            <a:pPr marL="65405" algn="just">
              <a:lnSpc>
                <a:spcPct val="100000"/>
              </a:lnSpc>
              <a:spcBef>
                <a:spcPts val="2155"/>
              </a:spcBef>
            </a:pPr>
            <a:r>
              <a:rPr lang="tr-TR" b="1" spc="-5" dirty="0">
                <a:cs typeface="Calibri"/>
              </a:rPr>
              <a:t>2209-A:</a:t>
            </a:r>
            <a:r>
              <a:rPr lang="tr-TR" b="1" spc="20" dirty="0">
                <a:cs typeface="Calibri"/>
              </a:rPr>
              <a:t> </a:t>
            </a:r>
            <a:r>
              <a:rPr lang="tr-TR" b="1" spc="-10" dirty="0">
                <a:cs typeface="Calibri"/>
              </a:rPr>
              <a:t>Üniversite</a:t>
            </a:r>
            <a:r>
              <a:rPr lang="tr-TR" b="1" spc="-15" dirty="0">
                <a:cs typeface="Calibri"/>
              </a:rPr>
              <a:t> </a:t>
            </a:r>
            <a:r>
              <a:rPr lang="tr-TR" b="1" spc="-5" dirty="0">
                <a:cs typeface="Calibri"/>
              </a:rPr>
              <a:t>Öğrencileri</a:t>
            </a:r>
            <a:r>
              <a:rPr lang="tr-TR" b="1" spc="-10" dirty="0">
                <a:cs typeface="Calibri"/>
              </a:rPr>
              <a:t> Araştırma</a:t>
            </a:r>
            <a:r>
              <a:rPr lang="tr-TR" b="1" spc="-5" dirty="0">
                <a:cs typeface="Calibri"/>
              </a:rPr>
              <a:t> Projeleri </a:t>
            </a:r>
            <a:r>
              <a:rPr lang="tr-TR" b="1" spc="-10" dirty="0">
                <a:cs typeface="Calibri"/>
              </a:rPr>
              <a:t>Destekleme</a:t>
            </a:r>
            <a:r>
              <a:rPr lang="tr-TR" b="1" dirty="0">
                <a:cs typeface="Calibri"/>
              </a:rPr>
              <a:t> </a:t>
            </a:r>
            <a:r>
              <a:rPr lang="tr-TR" b="1" spc="-10" dirty="0">
                <a:cs typeface="Calibri"/>
              </a:rPr>
              <a:t>Programı</a:t>
            </a:r>
            <a:endParaRPr lang="tr-TR" dirty="0">
              <a:cs typeface="Calibri"/>
            </a:endParaRPr>
          </a:p>
          <a:p>
            <a:pPr marL="65405" algn="just">
              <a:lnSpc>
                <a:spcPct val="100000"/>
              </a:lnSpc>
              <a:spcBef>
                <a:spcPts val="2155"/>
              </a:spcBef>
            </a:pPr>
            <a:r>
              <a:rPr lang="tr-TR" b="1" spc="-5" dirty="0">
                <a:cs typeface="Calibri"/>
              </a:rPr>
              <a:t>2209-B:</a:t>
            </a:r>
            <a:r>
              <a:rPr lang="tr-TR" b="1" spc="15" dirty="0">
                <a:cs typeface="Calibri"/>
              </a:rPr>
              <a:t> </a:t>
            </a:r>
            <a:r>
              <a:rPr lang="tr-TR" b="1" spc="-10" dirty="0">
                <a:cs typeface="Calibri"/>
              </a:rPr>
              <a:t>Sanayiye</a:t>
            </a:r>
            <a:r>
              <a:rPr lang="tr-TR" b="1" spc="20" dirty="0">
                <a:cs typeface="Calibri"/>
              </a:rPr>
              <a:t> </a:t>
            </a:r>
            <a:r>
              <a:rPr lang="tr-TR" b="1" spc="-25" dirty="0">
                <a:cs typeface="Calibri"/>
              </a:rPr>
              <a:t>Yönelik</a:t>
            </a:r>
            <a:r>
              <a:rPr lang="tr-TR" b="1" spc="-35" dirty="0">
                <a:cs typeface="Calibri"/>
              </a:rPr>
              <a:t> </a:t>
            </a:r>
            <a:r>
              <a:rPr lang="tr-TR" b="1" dirty="0">
                <a:cs typeface="Calibri"/>
              </a:rPr>
              <a:t>Lisans</a:t>
            </a:r>
            <a:r>
              <a:rPr lang="tr-TR" b="1" spc="-15" dirty="0">
                <a:cs typeface="Calibri"/>
              </a:rPr>
              <a:t> </a:t>
            </a:r>
            <a:r>
              <a:rPr lang="tr-TR" b="1" spc="-10" dirty="0">
                <a:cs typeface="Calibri"/>
              </a:rPr>
              <a:t>Araştırma</a:t>
            </a:r>
            <a:r>
              <a:rPr lang="tr-TR" b="1" dirty="0">
                <a:cs typeface="Calibri"/>
              </a:rPr>
              <a:t> </a:t>
            </a:r>
            <a:r>
              <a:rPr lang="tr-TR" b="1" spc="-5" dirty="0">
                <a:cs typeface="Calibri"/>
              </a:rPr>
              <a:t>Projeleri </a:t>
            </a:r>
            <a:r>
              <a:rPr lang="tr-TR" b="1" spc="-10" dirty="0">
                <a:cs typeface="Calibri"/>
              </a:rPr>
              <a:t>Desteği Programı</a:t>
            </a:r>
            <a:endParaRPr lang="tr-TR" dirty="0">
              <a:cs typeface="Calibri"/>
            </a:endParaRPr>
          </a:p>
          <a:p>
            <a:endParaRPr lang="tr-TR" dirty="0"/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96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424545D-8563-5F1F-7728-6A5791B64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3652" y="1087374"/>
            <a:ext cx="8530591" cy="1000978"/>
          </a:xfrm>
        </p:spPr>
        <p:txBody>
          <a:bodyPr>
            <a:normAutofit/>
          </a:bodyPr>
          <a:lstStyle/>
          <a:p>
            <a:r>
              <a:rPr lang="tr-TR" b="1" dirty="0"/>
              <a:t>PROJENİN AMACI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1398410-87DD-BA32-F0AE-1DD175B76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705" y="2671057"/>
            <a:ext cx="11302584" cy="24141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tr-TR" sz="3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Programın amacı, üniversitelerde öğrenim görmekte olan lisans öğrencilerini, projeler yoluyla araştırma yapmaya teşvik etme</a:t>
            </a:r>
            <a:r>
              <a:rPr lang="tr-TR" sz="3500" dirty="0">
                <a:latin typeface="Arial" panose="020B0604020202020204" pitchFamily="34" charset="0"/>
                <a:cs typeface="Arial" panose="020B0604020202020204" pitchFamily="34" charset="0"/>
              </a:rPr>
              <a:t>ktir.</a:t>
            </a:r>
          </a:p>
          <a:p>
            <a:pPr>
              <a:buFont typeface="Wingdings" panose="05000000000000000000" pitchFamily="2" charset="2"/>
              <a:buChar char="Ø"/>
            </a:pPr>
            <a:endParaRPr lang="tr-TR" dirty="0"/>
          </a:p>
          <a:p>
            <a:pPr marL="0" indent="0">
              <a:buNone/>
            </a:pPr>
            <a:endParaRPr lang="tr-TR" sz="2800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9B82B6FA-3874-79F6-15A5-510D71D0D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104"/>
            <a:ext cx="1607757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10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13819" y="503294"/>
            <a:ext cx="877760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45" dirty="0"/>
              <a:t>Öğrenci</a:t>
            </a:r>
            <a:r>
              <a:rPr b="1" spc="-85" dirty="0"/>
              <a:t> </a:t>
            </a:r>
            <a:r>
              <a:rPr b="1" spc="-45" dirty="0"/>
              <a:t>Projesi</a:t>
            </a:r>
            <a:r>
              <a:rPr b="1" spc="-95" dirty="0"/>
              <a:t> </a:t>
            </a:r>
            <a:r>
              <a:rPr b="1" spc="-65" dirty="0"/>
              <a:t>Yapmanızın</a:t>
            </a:r>
            <a:r>
              <a:rPr b="1" spc="-125" dirty="0"/>
              <a:t> </a:t>
            </a:r>
            <a:r>
              <a:rPr b="1" spc="-40" dirty="0"/>
              <a:t>Size</a:t>
            </a:r>
            <a:r>
              <a:rPr b="1" spc="-114" dirty="0"/>
              <a:t> </a:t>
            </a:r>
            <a:r>
              <a:rPr b="1" spc="-40" dirty="0"/>
              <a:t>Katkıları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835090" y="1722988"/>
            <a:ext cx="10918371" cy="3785395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515"/>
              </a:spcBef>
              <a:buFont typeface="Wingdings"/>
              <a:buChar char=""/>
              <a:tabLst>
                <a:tab pos="356235" algn="l"/>
              </a:tabLst>
            </a:pPr>
            <a:r>
              <a:rPr b="1" spc="-5" dirty="0"/>
              <a:t>2209-A</a:t>
            </a:r>
            <a:r>
              <a:rPr b="1" spc="-10" dirty="0"/>
              <a:t> </a:t>
            </a:r>
            <a:r>
              <a:rPr b="1" dirty="0"/>
              <a:t>ve</a:t>
            </a:r>
            <a:r>
              <a:rPr b="1" spc="-10" dirty="0"/>
              <a:t> </a:t>
            </a:r>
            <a:r>
              <a:rPr b="1" spc="-5" dirty="0"/>
              <a:t>2209-B</a:t>
            </a:r>
            <a:r>
              <a:rPr b="1" spc="-10" dirty="0"/>
              <a:t> </a:t>
            </a:r>
            <a:r>
              <a:rPr b="1" spc="-5" dirty="0"/>
              <a:t>projelerine</a:t>
            </a:r>
            <a:r>
              <a:rPr b="1" dirty="0"/>
              <a:t> katılmanın</a:t>
            </a:r>
            <a:r>
              <a:rPr b="1" spc="-25" dirty="0"/>
              <a:t> </a:t>
            </a:r>
            <a:r>
              <a:rPr b="1" spc="-5" dirty="0"/>
              <a:t>sizlere,</a:t>
            </a:r>
          </a:p>
          <a:p>
            <a:pPr marL="355600" indent="-343535">
              <a:lnSpc>
                <a:spcPct val="100000"/>
              </a:lnSpc>
              <a:spcBef>
                <a:spcPts val="420"/>
              </a:spcBef>
              <a:buFont typeface="Arial MT"/>
              <a:buChar char="•"/>
              <a:tabLst>
                <a:tab pos="354965" algn="l"/>
                <a:tab pos="356235" algn="l"/>
              </a:tabLst>
            </a:pPr>
            <a:r>
              <a:rPr spc="-5" dirty="0"/>
              <a:t>Hem</a:t>
            </a:r>
            <a:r>
              <a:rPr spc="-15" dirty="0"/>
              <a:t> </a:t>
            </a:r>
            <a:r>
              <a:rPr spc="-5" dirty="0"/>
              <a:t>bitirme</a:t>
            </a:r>
            <a:r>
              <a:rPr spc="-15" dirty="0"/>
              <a:t> </a:t>
            </a:r>
            <a:r>
              <a:rPr dirty="0"/>
              <a:t>teziniz</a:t>
            </a:r>
            <a:r>
              <a:rPr spc="-20" dirty="0"/>
              <a:t> </a:t>
            </a:r>
            <a:r>
              <a:rPr dirty="0"/>
              <a:t>için</a:t>
            </a:r>
            <a:r>
              <a:rPr spc="-15" dirty="0"/>
              <a:t> </a:t>
            </a:r>
            <a:r>
              <a:rPr dirty="0"/>
              <a:t>kaynak</a:t>
            </a:r>
            <a:r>
              <a:rPr spc="-10" dirty="0"/>
              <a:t> </a:t>
            </a:r>
            <a:r>
              <a:rPr dirty="0"/>
              <a:t>taraması</a:t>
            </a:r>
            <a:r>
              <a:rPr spc="-35" dirty="0"/>
              <a:t> </a:t>
            </a:r>
            <a:r>
              <a:rPr dirty="0"/>
              <a:t>yapmayı</a:t>
            </a:r>
            <a:r>
              <a:rPr spc="-25" dirty="0"/>
              <a:t> </a:t>
            </a:r>
            <a:r>
              <a:rPr spc="-5" dirty="0"/>
              <a:t>öğrenmenize</a:t>
            </a:r>
          </a:p>
          <a:p>
            <a:pPr marL="355600" marR="1120775" indent="-343535">
              <a:lnSpc>
                <a:spcPct val="80000"/>
              </a:lnSpc>
              <a:spcBef>
                <a:spcPts val="1010"/>
              </a:spcBef>
              <a:buFont typeface="Arial MT"/>
              <a:buChar char="•"/>
              <a:tabLst>
                <a:tab pos="354965" algn="l"/>
                <a:tab pos="356235" algn="l"/>
              </a:tabLst>
            </a:pPr>
            <a:r>
              <a:rPr dirty="0"/>
              <a:t>Hem </a:t>
            </a:r>
            <a:r>
              <a:rPr spc="-5" dirty="0"/>
              <a:t>de sanayi </a:t>
            </a:r>
            <a:r>
              <a:rPr dirty="0"/>
              <a:t>ve akademik </a:t>
            </a:r>
            <a:r>
              <a:rPr spc="-5" dirty="0"/>
              <a:t>taraftan danışmanla </a:t>
            </a:r>
            <a:r>
              <a:rPr dirty="0"/>
              <a:t>araştırma yapma </a:t>
            </a:r>
            <a:r>
              <a:rPr spc="-5" dirty="0"/>
              <a:t>fırsatı </a:t>
            </a:r>
            <a:r>
              <a:rPr spc="-530" dirty="0"/>
              <a:t> </a:t>
            </a:r>
            <a:r>
              <a:rPr spc="-5" dirty="0" err="1"/>
              <a:t>sağlamanız</a:t>
            </a:r>
            <a:r>
              <a:rPr spc="-20" dirty="0"/>
              <a:t> </a:t>
            </a:r>
            <a:r>
              <a:rPr spc="-5" dirty="0" err="1"/>
              <a:t>hususlarında</a:t>
            </a:r>
            <a:r>
              <a:rPr lang="tr-TR" spc="-5" dirty="0"/>
              <a:t> </a:t>
            </a:r>
            <a:r>
              <a:rPr lang="tr-TR" dirty="0"/>
              <a:t>k</a:t>
            </a:r>
            <a:r>
              <a:rPr dirty="0" err="1"/>
              <a:t>atkısı</a:t>
            </a:r>
            <a:r>
              <a:rPr spc="-55" dirty="0"/>
              <a:t> </a:t>
            </a:r>
            <a:r>
              <a:rPr spc="-5" dirty="0" err="1"/>
              <a:t>olacaktır</a:t>
            </a:r>
            <a:r>
              <a:rPr lang="tr-TR" spc="-5" dirty="0"/>
              <a:t>. </a:t>
            </a:r>
            <a:endParaRPr sz="3500" dirty="0"/>
          </a:p>
          <a:p>
            <a:pPr marL="355600" marR="5080" indent="-343535" algn="just">
              <a:lnSpc>
                <a:spcPct val="80000"/>
              </a:lnSpc>
              <a:buFont typeface="Wingdings"/>
              <a:buChar char=""/>
              <a:tabLst>
                <a:tab pos="356235" algn="l"/>
              </a:tabLst>
            </a:pPr>
            <a:r>
              <a:rPr b="1" spc="-5" dirty="0"/>
              <a:t>2209-A ve 2209-B Projelerine başvurup</a:t>
            </a:r>
            <a:r>
              <a:rPr spc="-5" dirty="0"/>
              <a:t>, projenizin </a:t>
            </a:r>
            <a:r>
              <a:rPr dirty="0"/>
              <a:t>kabul </a:t>
            </a:r>
            <a:r>
              <a:rPr spc="-5" dirty="0"/>
              <a:t>edildiği </a:t>
            </a:r>
            <a:r>
              <a:rPr dirty="0"/>
              <a:t>ilan </a:t>
            </a:r>
            <a:r>
              <a:rPr spc="-5" dirty="0"/>
              <a:t>edildiğinde </a:t>
            </a:r>
            <a:r>
              <a:rPr dirty="0"/>
              <a:t> </a:t>
            </a:r>
            <a:r>
              <a:rPr dirty="0" err="1"/>
              <a:t>lisans</a:t>
            </a:r>
            <a:r>
              <a:rPr dirty="0"/>
              <a:t> </a:t>
            </a:r>
            <a:r>
              <a:rPr spc="-5" dirty="0" err="1"/>
              <a:t>döneminde</a:t>
            </a:r>
            <a:r>
              <a:rPr spc="-5" dirty="0"/>
              <a:t> bir TÜBİTAK projesi </a:t>
            </a:r>
            <a:r>
              <a:rPr dirty="0"/>
              <a:t>yapmış </a:t>
            </a:r>
            <a:r>
              <a:rPr spc="-5" dirty="0"/>
              <a:t>olmanın ayrıcalığını </a:t>
            </a:r>
            <a:r>
              <a:rPr dirty="0"/>
              <a:t> yaşayacaksınız</a:t>
            </a:r>
            <a:r>
              <a:rPr spc="-35" dirty="0"/>
              <a:t> </a:t>
            </a:r>
            <a:r>
              <a:rPr spc="-5" dirty="0"/>
              <a:t>ve</a:t>
            </a:r>
            <a:r>
              <a:rPr dirty="0"/>
              <a:t> ileride</a:t>
            </a:r>
            <a:r>
              <a:rPr spc="-10" dirty="0"/>
              <a:t> </a:t>
            </a:r>
            <a:r>
              <a:rPr spc="-5" dirty="0"/>
              <a:t>CV’nizde</a:t>
            </a:r>
            <a:r>
              <a:rPr spc="5" dirty="0"/>
              <a:t> </a:t>
            </a:r>
            <a:r>
              <a:rPr spc="-5" dirty="0"/>
              <a:t>sürekli</a:t>
            </a:r>
            <a:r>
              <a:rPr dirty="0"/>
              <a:t> yer</a:t>
            </a:r>
            <a:r>
              <a:rPr spc="-10" dirty="0"/>
              <a:t> </a:t>
            </a:r>
            <a:r>
              <a:rPr dirty="0"/>
              <a:t>verebileceksiniz</a:t>
            </a:r>
          </a:p>
          <a:p>
            <a:pPr marL="355600" marR="8890" indent="-343535" algn="just">
              <a:lnSpc>
                <a:spcPct val="80000"/>
              </a:lnSpc>
              <a:spcBef>
                <a:spcPts val="994"/>
              </a:spcBef>
              <a:buFont typeface="Wingdings"/>
              <a:buChar char=""/>
              <a:tabLst>
                <a:tab pos="356235" algn="l"/>
              </a:tabLst>
            </a:pPr>
            <a:r>
              <a:rPr spc="-5" dirty="0"/>
              <a:t>TÜBİTAK</a:t>
            </a:r>
            <a:r>
              <a:rPr dirty="0"/>
              <a:t> </a:t>
            </a:r>
            <a:r>
              <a:rPr spc="-5" dirty="0"/>
              <a:t>Programından</a:t>
            </a:r>
            <a:r>
              <a:rPr dirty="0"/>
              <a:t> </a:t>
            </a:r>
            <a:r>
              <a:rPr spc="-5" dirty="0"/>
              <a:t>yararlanarak</a:t>
            </a:r>
            <a:r>
              <a:rPr dirty="0"/>
              <a:t> </a:t>
            </a:r>
            <a:r>
              <a:rPr spc="-5" dirty="0"/>
              <a:t>araştırma</a:t>
            </a:r>
            <a:r>
              <a:rPr dirty="0"/>
              <a:t> </a:t>
            </a:r>
            <a:r>
              <a:rPr spc="-5" dirty="0"/>
              <a:t>projesi</a:t>
            </a:r>
            <a:r>
              <a:rPr dirty="0"/>
              <a:t> </a:t>
            </a:r>
            <a:r>
              <a:rPr spc="-10" dirty="0"/>
              <a:t>uygulamanızın</a:t>
            </a:r>
            <a:r>
              <a:rPr spc="-5" dirty="0"/>
              <a:t> oldukça </a:t>
            </a:r>
            <a:r>
              <a:rPr dirty="0"/>
              <a:t> </a:t>
            </a:r>
            <a:r>
              <a:rPr spc="-5" dirty="0"/>
              <a:t>prestijli</a:t>
            </a:r>
            <a:r>
              <a:rPr spc="-10" dirty="0"/>
              <a:t> </a:t>
            </a:r>
            <a:r>
              <a:rPr spc="-5" dirty="0"/>
              <a:t>bir</a:t>
            </a:r>
            <a:r>
              <a:rPr dirty="0"/>
              <a:t> </a:t>
            </a:r>
            <a:r>
              <a:rPr spc="-5" dirty="0"/>
              <a:t>bilgi</a:t>
            </a:r>
            <a:r>
              <a:rPr spc="-10" dirty="0"/>
              <a:t> </a:t>
            </a:r>
            <a:r>
              <a:rPr spc="-5" dirty="0"/>
              <a:t>olduğunu</a:t>
            </a:r>
            <a:r>
              <a:rPr spc="5" dirty="0"/>
              <a:t> </a:t>
            </a:r>
            <a:r>
              <a:rPr dirty="0"/>
              <a:t>zamanla</a:t>
            </a:r>
            <a:r>
              <a:rPr spc="-20" dirty="0"/>
              <a:t> </a:t>
            </a:r>
            <a:r>
              <a:rPr dirty="0"/>
              <a:t>ilerledikçe</a:t>
            </a:r>
            <a:r>
              <a:rPr spc="-5" dirty="0"/>
              <a:t> fark</a:t>
            </a:r>
            <a:r>
              <a:rPr spc="-10" dirty="0"/>
              <a:t> </a:t>
            </a:r>
            <a:r>
              <a:rPr dirty="0"/>
              <a:t>edeceksiniz</a:t>
            </a: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2039D23-64C7-3DD2-B31F-5B23B5A8A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70180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9229" y="1627112"/>
            <a:ext cx="5431155" cy="486473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 marR="5080" algn="just">
              <a:lnSpc>
                <a:spcPts val="2110"/>
              </a:lnSpc>
              <a:spcBef>
                <a:spcPts val="605"/>
              </a:spcBef>
            </a:pPr>
            <a:r>
              <a:rPr sz="2200" spc="-5" dirty="0">
                <a:cs typeface="Arial" panose="020B0604020202020204" pitchFamily="34" charset="0"/>
              </a:rPr>
              <a:t>Çağrı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spc="-10" dirty="0">
                <a:cs typeface="Arial" panose="020B0604020202020204" pitchFamily="34" charset="0"/>
              </a:rPr>
              <a:t>duyurusunda</a:t>
            </a:r>
            <a:r>
              <a:rPr sz="2200" spc="-5" dirty="0">
                <a:cs typeface="Arial" panose="020B0604020202020204" pitchFamily="34" charset="0"/>
              </a:rPr>
              <a:t> </a:t>
            </a:r>
            <a:r>
              <a:rPr sz="2200" spc="-10" dirty="0">
                <a:cs typeface="Arial" panose="020B0604020202020204" pitchFamily="34" charset="0"/>
              </a:rPr>
              <a:t>üniversite</a:t>
            </a:r>
            <a:r>
              <a:rPr sz="2200" spc="-5" dirty="0">
                <a:cs typeface="Arial" panose="020B0604020202020204" pitchFamily="34" charset="0"/>
              </a:rPr>
              <a:t> öğrencilerinin 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b="1" spc="-5" dirty="0">
                <a:cs typeface="Arial" panose="020B0604020202020204" pitchFamily="34" charset="0"/>
              </a:rPr>
              <a:t>“Sürdürülebilir</a:t>
            </a:r>
            <a:r>
              <a:rPr sz="2200" b="1" dirty="0">
                <a:cs typeface="Arial" panose="020B0604020202020204" pitchFamily="34" charset="0"/>
              </a:rPr>
              <a:t> </a:t>
            </a:r>
            <a:r>
              <a:rPr sz="2200" b="1" spc="-5" dirty="0">
                <a:cs typeface="Arial" panose="020B0604020202020204" pitchFamily="34" charset="0"/>
              </a:rPr>
              <a:t>Kalkınma</a:t>
            </a:r>
            <a:r>
              <a:rPr sz="2200" b="1" dirty="0">
                <a:cs typeface="Arial" panose="020B0604020202020204" pitchFamily="34" charset="0"/>
              </a:rPr>
              <a:t> </a:t>
            </a:r>
            <a:r>
              <a:rPr sz="2200" b="1" spc="-5" dirty="0">
                <a:cs typeface="Arial" panose="020B0604020202020204" pitchFamily="34" charset="0"/>
              </a:rPr>
              <a:t>Amaçları</a:t>
            </a:r>
            <a:r>
              <a:rPr sz="2200" b="1" dirty="0">
                <a:cs typeface="Arial" panose="020B0604020202020204" pitchFamily="34" charset="0"/>
              </a:rPr>
              <a:t> </a:t>
            </a:r>
            <a:r>
              <a:rPr sz="2200" b="1" spc="-5" dirty="0">
                <a:cs typeface="Arial" panose="020B0604020202020204" pitchFamily="34" charset="0"/>
              </a:rPr>
              <a:t>(SKA)” </a:t>
            </a:r>
            <a:r>
              <a:rPr sz="2200" b="1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çerçevesinde araştırma </a:t>
            </a:r>
            <a:r>
              <a:rPr sz="2200" spc="-10" dirty="0">
                <a:cs typeface="Arial" panose="020B0604020202020204" pitchFamily="34" charset="0"/>
              </a:rPr>
              <a:t>projelerini hazırlamaları </a:t>
            </a:r>
            <a:r>
              <a:rPr sz="2200" spc="-484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teşvik edilmektedir.</a:t>
            </a:r>
            <a:endParaRPr sz="2200" dirty="0">
              <a:cs typeface="Arial" panose="020B0604020202020204" pitchFamily="34" charset="0"/>
            </a:endParaRPr>
          </a:p>
          <a:p>
            <a:pPr marL="12700" marR="6350" algn="just">
              <a:lnSpc>
                <a:spcPts val="2110"/>
              </a:lnSpc>
              <a:spcBef>
                <a:spcPts val="1005"/>
              </a:spcBef>
            </a:pPr>
            <a:r>
              <a:rPr sz="2200" spc="-5" dirty="0">
                <a:cs typeface="Arial" panose="020B0604020202020204" pitchFamily="34" charset="0"/>
              </a:rPr>
              <a:t>Birleşmiş </a:t>
            </a:r>
            <a:r>
              <a:rPr sz="2200" spc="-10" dirty="0">
                <a:cs typeface="Arial" panose="020B0604020202020204" pitchFamily="34" charset="0"/>
              </a:rPr>
              <a:t>Milletler </a:t>
            </a:r>
            <a:r>
              <a:rPr sz="2200" spc="-5" dirty="0">
                <a:cs typeface="Arial" panose="020B0604020202020204" pitchFamily="34" charset="0"/>
              </a:rPr>
              <a:t>(BM) </a:t>
            </a:r>
            <a:r>
              <a:rPr sz="2200" spc="-10" dirty="0">
                <a:cs typeface="Arial" panose="020B0604020202020204" pitchFamily="34" charset="0"/>
              </a:rPr>
              <a:t>gündeminde </a:t>
            </a:r>
            <a:r>
              <a:rPr sz="2200" dirty="0">
                <a:cs typeface="Arial" panose="020B0604020202020204" pitchFamily="34" charset="0"/>
              </a:rPr>
              <a:t>de </a:t>
            </a:r>
            <a:r>
              <a:rPr sz="2200" spc="-5" dirty="0">
                <a:cs typeface="Arial" panose="020B0604020202020204" pitchFamily="34" charset="0"/>
              </a:rPr>
              <a:t>sürekli 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üzerinde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spc="-10" dirty="0">
                <a:cs typeface="Arial" panose="020B0604020202020204" pitchFamily="34" charset="0"/>
              </a:rPr>
              <a:t>durulan</a:t>
            </a:r>
            <a:r>
              <a:rPr sz="2200" spc="-5" dirty="0">
                <a:cs typeface="Arial" panose="020B0604020202020204" pitchFamily="34" charset="0"/>
              </a:rPr>
              <a:t> bir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konu</a:t>
            </a:r>
            <a:r>
              <a:rPr sz="2200" dirty="0">
                <a:cs typeface="Arial" panose="020B0604020202020204" pitchFamily="34" charset="0"/>
              </a:rPr>
              <a:t> </a:t>
            </a:r>
            <a:r>
              <a:rPr sz="2200" spc="-10" dirty="0">
                <a:cs typeface="Arial" panose="020B0604020202020204" pitchFamily="34" charset="0"/>
              </a:rPr>
              <a:t>haline</a:t>
            </a:r>
            <a:r>
              <a:rPr sz="2200" spc="-5" dirty="0">
                <a:cs typeface="Arial" panose="020B0604020202020204" pitchFamily="34" charset="0"/>
              </a:rPr>
              <a:t> </a:t>
            </a:r>
            <a:r>
              <a:rPr sz="2200" dirty="0">
                <a:cs typeface="Arial" panose="020B0604020202020204" pitchFamily="34" charset="0"/>
              </a:rPr>
              <a:t>gelen</a:t>
            </a:r>
            <a:r>
              <a:rPr sz="2200" spc="5" dirty="0">
                <a:cs typeface="Arial" panose="020B0604020202020204" pitchFamily="34" charset="0"/>
              </a:rPr>
              <a:t> </a:t>
            </a:r>
            <a:r>
              <a:rPr sz="2200" spc="-10" dirty="0">
                <a:cs typeface="Arial" panose="020B0604020202020204" pitchFamily="34" charset="0"/>
              </a:rPr>
              <a:t>SKA </a:t>
            </a:r>
            <a:r>
              <a:rPr sz="2200" spc="-5" dirty="0">
                <a:cs typeface="Arial" panose="020B0604020202020204" pitchFamily="34" charset="0"/>
              </a:rPr>
              <a:t> genel</a:t>
            </a:r>
            <a:r>
              <a:rPr sz="2200" spc="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olarak;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10" dirty="0">
                <a:cs typeface="Arial" panose="020B0604020202020204" pitchFamily="34" charset="0"/>
              </a:rPr>
              <a:t>Yoksulluğu</a:t>
            </a:r>
            <a:r>
              <a:rPr sz="2200" spc="-1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Sona</a:t>
            </a:r>
            <a:r>
              <a:rPr sz="2200" spc="-1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Erdirme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cs typeface="Arial" panose="020B0604020202020204" pitchFamily="34" charset="0"/>
              </a:rPr>
              <a:t>Eşitsizlik</a:t>
            </a:r>
            <a:r>
              <a:rPr sz="2200" spc="-1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ve</a:t>
            </a:r>
            <a:r>
              <a:rPr sz="2200" spc="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Adaletsizlikle</a:t>
            </a:r>
            <a:r>
              <a:rPr sz="2200" spc="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Mücadele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10" dirty="0">
                <a:cs typeface="Arial" panose="020B0604020202020204" pitchFamily="34" charset="0"/>
              </a:rPr>
              <a:t>Ekonomik</a:t>
            </a:r>
            <a:r>
              <a:rPr sz="2200" spc="-5" dirty="0">
                <a:cs typeface="Arial" panose="020B0604020202020204" pitchFamily="34" charset="0"/>
              </a:rPr>
              <a:t> Büyüme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8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cs typeface="Arial" panose="020B0604020202020204" pitchFamily="34" charset="0"/>
              </a:rPr>
              <a:t>Enerji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7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cs typeface="Arial" panose="020B0604020202020204" pitchFamily="34" charset="0"/>
              </a:rPr>
              <a:t>Üretim/ Tüketim,</a:t>
            </a:r>
            <a:r>
              <a:rPr sz="2200" spc="10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Sanayileşme</a:t>
            </a:r>
            <a:endParaRPr sz="2200" dirty="0">
              <a:cs typeface="Arial" panose="020B0604020202020204" pitchFamily="34" charset="0"/>
            </a:endParaRPr>
          </a:p>
          <a:p>
            <a:pPr marL="355600" indent="-342900">
              <a:lnSpc>
                <a:spcPct val="100000"/>
              </a:lnSpc>
              <a:spcBef>
                <a:spcPts val="46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200" spc="-5" dirty="0">
                <a:cs typeface="Arial" panose="020B0604020202020204" pitchFamily="34" charset="0"/>
              </a:rPr>
              <a:t>İklim</a:t>
            </a:r>
            <a:r>
              <a:rPr sz="2200" spc="-2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Değişikliği</a:t>
            </a:r>
            <a:endParaRPr sz="2200" dirty="0"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200" spc="-5" dirty="0">
                <a:cs typeface="Arial" panose="020B0604020202020204" pitchFamily="34" charset="0"/>
              </a:rPr>
              <a:t>ile ilgili</a:t>
            </a:r>
            <a:r>
              <a:rPr sz="2200" spc="-2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konuları</a:t>
            </a:r>
            <a:r>
              <a:rPr sz="2200" spc="-25" dirty="0">
                <a:cs typeface="Arial" panose="020B0604020202020204" pitchFamily="34" charset="0"/>
              </a:rPr>
              <a:t> </a:t>
            </a:r>
            <a:r>
              <a:rPr sz="2200" spc="-5" dirty="0">
                <a:cs typeface="Arial" panose="020B0604020202020204" pitchFamily="34" charset="0"/>
              </a:rPr>
              <a:t>kapsamaktadır.</a:t>
            </a:r>
            <a:endParaRPr sz="2200" dirty="0">
              <a:cs typeface="Arial" panose="020B0604020202020204" pitchFamily="34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23309" y="1026911"/>
            <a:ext cx="5382768" cy="5326378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839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  <p:sp>
        <p:nvSpPr>
          <p:cNvPr id="5" name="Metin kutusu 4">
            <a:extLst>
              <a:ext uri="{FF2B5EF4-FFF2-40B4-BE49-F238E27FC236}">
                <a16:creationId xmlns:a16="http://schemas.microsoft.com/office/drawing/2014/main" id="{802D5DC8-BCD3-27BD-2D62-3FF69E2713EA}"/>
              </a:ext>
            </a:extLst>
          </p:cNvPr>
          <p:cNvSpPr txBox="1"/>
          <p:nvPr/>
        </p:nvSpPr>
        <p:spPr>
          <a:xfrm>
            <a:off x="2512379" y="643079"/>
            <a:ext cx="8311131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Yoksulluğa son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Açlığa son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Sağlıklı bireyler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Nitelikli eğitim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Toplumsal Cinsiyet Eşitliği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Temiz su ve sıhhi koşullar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Erişilebilir ve temiz enerji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İnsana yakışır iş ve ekonomik büyüme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Sanayi Yenilikçilik ve altyapı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Eşitsizliklerin azaltılması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Sürdürülebilir şehir ve yaşam alanları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Sorumlu tüketim ve üretim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İklim eylemi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Sudaki yaşam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Karasal Yaşam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Barış, adalet ve güçlü kurumlar</a:t>
            </a:r>
          </a:p>
          <a:p>
            <a:pPr marL="342900" indent="-342900">
              <a:buFont typeface="+mj-lt"/>
              <a:buAutoNum type="arabicPeriod"/>
            </a:pP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Hedefler için ortaklıklar</a:t>
            </a:r>
          </a:p>
        </p:txBody>
      </p:sp>
    </p:spTree>
    <p:extLst>
      <p:ext uri="{BB962C8B-B14F-4D97-AF65-F5344CB8AC3E}">
        <p14:creationId xmlns:p14="http://schemas.microsoft.com/office/powerpoint/2010/main" val="2015324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45705" y="3251072"/>
            <a:ext cx="23482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30705" algn="l"/>
              </a:tabLst>
            </a:pPr>
            <a:r>
              <a:rPr sz="2400" spc="-5" dirty="0">
                <a:latin typeface="Calibri"/>
                <a:cs typeface="Calibri"/>
              </a:rPr>
              <a:t>döne</a:t>
            </a:r>
            <a:r>
              <a:rPr sz="2400" dirty="0">
                <a:latin typeface="Calibri"/>
                <a:cs typeface="Calibri"/>
              </a:rPr>
              <a:t>minde	</a:t>
            </a:r>
            <a:r>
              <a:rPr sz="2400" spc="-15" dirty="0">
                <a:latin typeface="Calibri"/>
                <a:cs typeface="Calibri"/>
              </a:rPr>
              <a:t>t</a:t>
            </a:r>
            <a:r>
              <a:rPr sz="2400" spc="-5" dirty="0">
                <a:latin typeface="Calibri"/>
                <a:cs typeface="Calibri"/>
              </a:rPr>
              <a:t>ü</a:t>
            </a:r>
            <a:r>
              <a:rPr sz="2400" dirty="0">
                <a:latin typeface="Calibri"/>
                <a:cs typeface="Calibri"/>
              </a:rPr>
              <a:t>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175628" y="3251072"/>
            <a:ext cx="1358265" cy="721351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55600" marR="5080" indent="-342900">
              <a:lnSpc>
                <a:spcPts val="2590"/>
              </a:lnSpc>
              <a:spcBef>
                <a:spcPts val="42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latin typeface="Calibri"/>
                <a:cs typeface="Calibri"/>
              </a:rPr>
              <a:t>Çağrı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ş</a:t>
            </a:r>
            <a:r>
              <a:rPr sz="2400" dirty="0">
                <a:latin typeface="Calibri"/>
                <a:cs typeface="Calibri"/>
              </a:rPr>
              <a:t>vuru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518529" y="3909136"/>
            <a:ext cx="168783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i="1" spc="-5" dirty="0">
                <a:latin typeface="Calibri"/>
                <a:cs typeface="Calibri"/>
              </a:rPr>
              <a:t>Sürdürülebilir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16645" y="3580257"/>
            <a:ext cx="1811655" cy="7207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35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yapılabilmekle</a:t>
            </a:r>
            <a:endParaRPr sz="2400" dirty="0">
              <a:latin typeface="Calibri"/>
              <a:cs typeface="Calibri"/>
            </a:endParaRPr>
          </a:p>
          <a:p>
            <a:pPr marL="550545">
              <a:lnSpc>
                <a:spcPts val="2735"/>
              </a:lnSpc>
            </a:pPr>
            <a:r>
              <a:rPr sz="2400" i="1" spc="-5" dirty="0">
                <a:latin typeface="Calibri"/>
                <a:cs typeface="Calibri"/>
              </a:rPr>
              <a:t>Kalkınma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268204" y="3251072"/>
            <a:ext cx="1336040" cy="1049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2735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alanlardan</a:t>
            </a:r>
          </a:p>
          <a:p>
            <a:pPr marR="6985" algn="r">
              <a:lnSpc>
                <a:spcPts val="2590"/>
              </a:lnSpc>
            </a:pPr>
            <a:r>
              <a:rPr sz="2400" spc="-10" dirty="0">
                <a:latin typeface="Calibri"/>
                <a:cs typeface="Calibri"/>
              </a:rPr>
              <a:t>birlikte</a:t>
            </a:r>
            <a:endParaRPr sz="2400" dirty="0">
              <a:latin typeface="Calibri"/>
              <a:cs typeface="Calibri"/>
            </a:endParaRPr>
          </a:p>
          <a:p>
            <a:pPr marR="5080" algn="r">
              <a:lnSpc>
                <a:spcPts val="2735"/>
              </a:lnSpc>
            </a:pPr>
            <a:r>
              <a:rPr sz="2400" i="1" dirty="0">
                <a:latin typeface="Calibri"/>
                <a:cs typeface="Calibri"/>
              </a:rPr>
              <a:t>Amaçları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87759" y="4239005"/>
            <a:ext cx="314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libri"/>
                <a:cs typeface="Calibri"/>
              </a:rPr>
              <a:t>ve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18529" y="4239005"/>
            <a:ext cx="4485005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  <a:tabLst>
                <a:tab pos="2021205" algn="l"/>
                <a:tab pos="3286125" algn="l"/>
              </a:tabLst>
            </a:pPr>
            <a:r>
              <a:rPr sz="2400" dirty="0">
                <a:latin typeface="Calibri"/>
                <a:cs typeface="Calibri"/>
              </a:rPr>
              <a:t>kapsamındaki	</a:t>
            </a:r>
            <a:r>
              <a:rPr sz="2400" spc="-5" dirty="0">
                <a:latin typeface="Calibri"/>
                <a:cs typeface="Calibri"/>
              </a:rPr>
              <a:t>bilimse</a:t>
            </a:r>
            <a:r>
              <a:rPr sz="2400" dirty="0">
                <a:latin typeface="Calibri"/>
                <a:cs typeface="Calibri"/>
              </a:rPr>
              <a:t>l	ar</a:t>
            </a:r>
            <a:r>
              <a:rPr sz="2400" spc="5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ş</a:t>
            </a:r>
            <a:r>
              <a:rPr sz="2400" dirty="0">
                <a:latin typeface="Calibri"/>
                <a:cs typeface="Calibri"/>
              </a:rPr>
              <a:t>tı</a:t>
            </a:r>
            <a:r>
              <a:rPr sz="2400" spc="-10" dirty="0">
                <a:latin typeface="Calibri"/>
                <a:cs typeface="Calibri"/>
              </a:rPr>
              <a:t>r</a:t>
            </a:r>
            <a:r>
              <a:rPr sz="2400" dirty="0">
                <a:latin typeface="Calibri"/>
                <a:cs typeface="Calibri"/>
              </a:rPr>
              <a:t>ma  </a:t>
            </a:r>
            <a:r>
              <a:rPr sz="2400" spc="-5" dirty="0">
                <a:latin typeface="Calibri"/>
                <a:cs typeface="Calibri"/>
              </a:rPr>
              <a:t>teknolojilere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98230" y="4568190"/>
            <a:ext cx="29044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11350" algn="l"/>
              </a:tabLst>
            </a:pPr>
            <a:r>
              <a:rPr sz="2400" spc="-5" dirty="0">
                <a:latin typeface="Calibri"/>
                <a:cs typeface="Calibri"/>
              </a:rPr>
              <a:t>odaklanan	projeler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518529" y="4897373"/>
            <a:ext cx="26955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önceliklendirilecektir.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4049" y="1309234"/>
            <a:ext cx="5382768" cy="532637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yagram 3"/>
          <p:cNvGraphicFramePr/>
          <p:nvPr/>
        </p:nvGraphicFramePr>
        <p:xfrm>
          <a:off x="242104" y="204893"/>
          <a:ext cx="11690065" cy="6653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6876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6E680AF4-DCCB-3FAF-3026-A2404B148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3120" y="365125"/>
            <a:ext cx="8490679" cy="1325563"/>
          </a:xfrm>
        </p:spPr>
        <p:txBody>
          <a:bodyPr/>
          <a:lstStyle/>
          <a:p>
            <a:r>
              <a:rPr lang="tr-TR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PROJENİN BAŞLAMA VE BİTİŞ TARİHİ NEDİR?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88D2824-4140-E13A-A7E5-FDAE3C873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r>
              <a:rPr lang="tr-TR" sz="2400" b="1" kern="1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Proje/desteğin başlangıç tarihi değerlendirme sonuçlarının açıklandığı tarihtir.</a:t>
            </a: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Destek bitiş tarihi, destek karar tarihini takip eden 12’nci ayın sonudur.</a:t>
            </a: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endParaRPr lang="tr-TR" sz="2400" b="1" kern="100" dirty="0">
              <a:solidFill>
                <a:schemeClr val="accent1">
                  <a:lumMod val="75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ÖRNEĞİN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None/>
            </a:pP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Başlangıç : 01.01.2023</a:t>
            </a:r>
          </a:p>
          <a:p>
            <a:pPr marL="0" indent="0">
              <a:buNone/>
            </a:pP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Bitiş          : 01.01.2024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52" y="3212977"/>
            <a:ext cx="4320480" cy="238837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5DC7F65-BC1C-0251-ED10-24CDC409C2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527"/>
            <a:ext cx="1896020" cy="156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48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96559" y="3650887"/>
            <a:ext cx="8234844" cy="1050499"/>
          </a:xfrm>
          <a:prstGeom prst="rect">
            <a:avLst/>
          </a:prstGeom>
        </p:spPr>
        <p:txBody>
          <a:bodyPr vert="horz" wrap="square" lIns="0" tIns="10877" rIns="0" bIns="0" rtlCol="0" anchor="ctr">
            <a:spAutoFit/>
          </a:bodyPr>
          <a:lstStyle/>
          <a:p>
            <a:pPr marL="11449" marR="4580" indent="361218" algn="ctr">
              <a:lnSpc>
                <a:spcPct val="150100"/>
              </a:lnSpc>
              <a:spcBef>
                <a:spcPts val="86"/>
              </a:spcBef>
            </a:pPr>
            <a:r>
              <a:rPr sz="2400" spc="-252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400" spc="-257" dirty="0">
                <a:solidFill>
                  <a:srgbClr val="000000"/>
                </a:solidFill>
                <a:latin typeface="Arial"/>
                <a:cs typeface="Arial"/>
              </a:rPr>
              <a:t>ÜB</a:t>
            </a:r>
            <a:r>
              <a:rPr sz="2400" spc="-248" dirty="0">
                <a:solidFill>
                  <a:srgbClr val="000000"/>
                </a:solidFill>
                <a:latin typeface="Arial"/>
                <a:cs typeface="Arial"/>
              </a:rPr>
              <a:t>İ</a:t>
            </a:r>
            <a:r>
              <a:rPr sz="2400" spc="-252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400" spc="-243" dirty="0">
                <a:solidFill>
                  <a:srgbClr val="000000"/>
                </a:solidFill>
                <a:latin typeface="Arial"/>
                <a:cs typeface="Arial"/>
              </a:rPr>
              <a:t>A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K</a:t>
            </a:r>
            <a:r>
              <a:rPr sz="2400" spc="-4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–</a:t>
            </a:r>
            <a:r>
              <a:rPr sz="2400" spc="-248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117" dirty="0">
                <a:solidFill>
                  <a:srgbClr val="000000"/>
                </a:solidFill>
                <a:latin typeface="Arial"/>
                <a:cs typeface="Arial"/>
              </a:rPr>
              <a:t>220</a:t>
            </a:r>
            <a:r>
              <a:rPr sz="2400" spc="-5" dirty="0">
                <a:solidFill>
                  <a:srgbClr val="000000"/>
                </a:solidFill>
                <a:latin typeface="Arial"/>
                <a:cs typeface="Arial"/>
              </a:rPr>
              <a:t>9</a:t>
            </a:r>
            <a:r>
              <a:rPr lang="tr-TR" sz="2400" spc="-5" dirty="0">
                <a:solidFill>
                  <a:srgbClr val="000000"/>
                </a:solidFill>
                <a:latin typeface="Arial"/>
                <a:cs typeface="Arial"/>
              </a:rPr>
              <a:t>-A </a:t>
            </a:r>
            <a:r>
              <a:rPr sz="2400" spc="-229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234" dirty="0">
                <a:solidFill>
                  <a:srgbClr val="000000"/>
                </a:solidFill>
                <a:latin typeface="Arial"/>
                <a:cs typeface="Arial"/>
              </a:rPr>
              <a:t>ÜN</a:t>
            </a:r>
            <a:r>
              <a:rPr sz="2400" spc="-225" dirty="0">
                <a:solidFill>
                  <a:srgbClr val="000000"/>
                </a:solidFill>
                <a:latin typeface="Arial"/>
                <a:cs typeface="Arial"/>
              </a:rPr>
              <a:t>İ</a:t>
            </a:r>
            <a:r>
              <a:rPr sz="2400" spc="-234" dirty="0">
                <a:solidFill>
                  <a:srgbClr val="000000"/>
                </a:solidFill>
                <a:latin typeface="Arial"/>
                <a:cs typeface="Arial"/>
              </a:rPr>
              <a:t>VERS</a:t>
            </a:r>
            <a:r>
              <a:rPr sz="2400" spc="-225" dirty="0">
                <a:solidFill>
                  <a:srgbClr val="000000"/>
                </a:solidFill>
                <a:latin typeface="Arial"/>
                <a:cs typeface="Arial"/>
              </a:rPr>
              <a:t>İ</a:t>
            </a:r>
            <a:r>
              <a:rPr sz="2400" spc="-229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400" spc="-14" dirty="0">
                <a:solidFill>
                  <a:srgbClr val="000000"/>
                </a:solidFill>
                <a:latin typeface="Arial"/>
                <a:cs typeface="Arial"/>
              </a:rPr>
              <a:t>E</a:t>
            </a:r>
            <a:r>
              <a:rPr sz="2400" spc="-266" dirty="0">
                <a:solidFill>
                  <a:srgbClr val="000000"/>
                </a:solidFill>
                <a:latin typeface="Arial"/>
                <a:cs typeface="Arial"/>
              </a:rPr>
              <a:t>ÖĞ</a:t>
            </a:r>
            <a:r>
              <a:rPr sz="2400" spc="-279" dirty="0">
                <a:solidFill>
                  <a:srgbClr val="000000"/>
                </a:solidFill>
                <a:latin typeface="Arial"/>
                <a:cs typeface="Arial"/>
              </a:rPr>
              <a:t>R</a:t>
            </a:r>
            <a:r>
              <a:rPr sz="2400" spc="-275" dirty="0">
                <a:solidFill>
                  <a:srgbClr val="000000"/>
                </a:solidFill>
                <a:latin typeface="Arial"/>
                <a:cs typeface="Arial"/>
              </a:rPr>
              <a:t>E</a:t>
            </a:r>
            <a:r>
              <a:rPr sz="2400" spc="-279" dirty="0">
                <a:solidFill>
                  <a:srgbClr val="000000"/>
                </a:solidFill>
                <a:latin typeface="Arial"/>
                <a:cs typeface="Arial"/>
              </a:rPr>
              <a:t>NC</a:t>
            </a:r>
            <a:r>
              <a:rPr sz="2400" spc="-266" dirty="0">
                <a:solidFill>
                  <a:srgbClr val="000000"/>
                </a:solidFill>
                <a:latin typeface="Arial"/>
                <a:cs typeface="Arial"/>
              </a:rPr>
              <a:t>İ</a:t>
            </a:r>
            <a:r>
              <a:rPr sz="2400" spc="-275" dirty="0">
                <a:solidFill>
                  <a:srgbClr val="000000"/>
                </a:solidFill>
                <a:latin typeface="Arial"/>
                <a:cs typeface="Arial"/>
              </a:rPr>
              <a:t>LE</a:t>
            </a:r>
            <a:r>
              <a:rPr sz="2400" spc="-279" dirty="0">
                <a:solidFill>
                  <a:srgbClr val="000000"/>
                </a:solidFill>
                <a:latin typeface="Arial"/>
                <a:cs typeface="Arial"/>
              </a:rPr>
              <a:t>R</a:t>
            </a:r>
            <a:r>
              <a:rPr sz="2400" dirty="0">
                <a:solidFill>
                  <a:srgbClr val="000000"/>
                </a:solidFill>
                <a:latin typeface="Arial"/>
                <a:cs typeface="Arial"/>
              </a:rPr>
              <a:t>İ  </a:t>
            </a:r>
            <a:r>
              <a:rPr sz="2400" spc="-243" dirty="0">
                <a:solidFill>
                  <a:srgbClr val="000000"/>
                </a:solidFill>
                <a:latin typeface="Arial"/>
                <a:cs typeface="Arial"/>
              </a:rPr>
              <a:t>ARAŞTIRMA</a:t>
            </a:r>
            <a:r>
              <a:rPr lang="tr-TR" sz="2400" spc="-243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243" dirty="0">
                <a:solidFill>
                  <a:srgbClr val="000000"/>
                </a:solidFill>
                <a:latin typeface="Arial"/>
                <a:cs typeface="Arial"/>
              </a:rPr>
              <a:t>PROJELERİ</a:t>
            </a:r>
            <a:r>
              <a:rPr lang="tr-TR" sz="2400" spc="-243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243" dirty="0">
                <a:solidFill>
                  <a:srgbClr val="000000"/>
                </a:solidFill>
                <a:latin typeface="Arial"/>
                <a:cs typeface="Arial"/>
              </a:rPr>
              <a:t>DESTEKLEME</a:t>
            </a:r>
            <a:r>
              <a:rPr lang="tr-TR" sz="2400" spc="-243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400" spc="-243" dirty="0">
                <a:solidFill>
                  <a:srgbClr val="000000"/>
                </a:solidFill>
                <a:latin typeface="Arial"/>
                <a:cs typeface="Arial"/>
              </a:rPr>
              <a:t>PROGRAMI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50469" y="1138954"/>
            <a:ext cx="1940047" cy="2257759"/>
            <a:chOff x="3412235" y="1263395"/>
            <a:chExt cx="2152015" cy="25044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12235" y="1263395"/>
              <a:ext cx="2151888" cy="25039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65575" y="1266443"/>
              <a:ext cx="2049779" cy="2401824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4570" y="3111406"/>
            <a:ext cx="2661503" cy="1078961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3366247" y="491490"/>
            <a:ext cx="8825753" cy="1325563"/>
          </a:xfrm>
        </p:spPr>
        <p:txBody>
          <a:bodyPr/>
          <a:lstStyle/>
          <a:p>
            <a:r>
              <a:rPr lang="tr-TR" b="1" dirty="0">
                <a:latin typeface="+mn-lt"/>
              </a:rPr>
              <a:t>BAŞVURU TARİHLERİ</a:t>
            </a:r>
            <a:endParaRPr lang="tr-TR" dirty="0"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95997" y="2494915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tr-TR" dirty="0">
                <a:cs typeface="Arial" panose="020B0604020202020204" pitchFamily="34" charset="0"/>
              </a:rPr>
              <a:t>Öğrenciler hazırladıkları araştırma projeleri ile </a:t>
            </a:r>
            <a:r>
              <a:rPr lang="tr-TR" b="1" dirty="0">
                <a:cs typeface="Arial" panose="020B0604020202020204" pitchFamily="34" charset="0"/>
              </a:rPr>
              <a:t>TÜBİTAK’ın çağrı metninde </a:t>
            </a:r>
            <a:r>
              <a:rPr lang="tr-TR" dirty="0">
                <a:cs typeface="Arial" panose="020B0604020202020204" pitchFamily="34" charset="0"/>
              </a:rPr>
              <a:t>belirtilen tarihler arasında BİDEB Başvuru ve İzleme Sistemi (</a:t>
            </a:r>
            <a:r>
              <a:rPr lang="tr-TR" u="sng" dirty="0">
                <a:cs typeface="Arial" panose="020B0604020202020204" pitchFamily="34" charset="0"/>
                <a:hlinkClick r:id="rId2"/>
              </a:rPr>
              <a:t>e-bideb.tubitak.gov.tr</a:t>
            </a:r>
            <a:r>
              <a:rPr lang="tr-TR" dirty="0">
                <a:cs typeface="Arial" panose="020B0604020202020204" pitchFamily="34" charset="0"/>
              </a:rPr>
              <a:t>) üzerinden programa başvuru yapılmalıdır</a:t>
            </a:r>
            <a:r>
              <a:rPr lang="tr-TR" dirty="0"/>
              <a:t>.</a:t>
            </a:r>
          </a:p>
          <a:p>
            <a:endParaRPr lang="tr-TR" sz="4000" dirty="0"/>
          </a:p>
          <a:p>
            <a:endParaRPr lang="tr-TR" dirty="0"/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10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: Köşeleri Yuvarlatılmış 3">
            <a:extLst>
              <a:ext uri="{FF2B5EF4-FFF2-40B4-BE49-F238E27FC236}">
                <a16:creationId xmlns:a16="http://schemas.microsoft.com/office/drawing/2014/main" id="{C8F93DF9-51A9-AD31-9361-95F75C078032}"/>
              </a:ext>
            </a:extLst>
          </p:cNvPr>
          <p:cNvSpPr/>
          <p:nvPr/>
        </p:nvSpPr>
        <p:spPr>
          <a:xfrm>
            <a:off x="90330" y="1858788"/>
            <a:ext cx="2149017" cy="185878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Unvan 1">
            <a:extLst>
              <a:ext uri="{FF2B5EF4-FFF2-40B4-BE49-F238E27FC236}">
                <a16:creationId xmlns:a16="http://schemas.microsoft.com/office/drawing/2014/main" id="{91B2AE2E-E8A7-4264-982A-B3C0C2705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60" y="1924102"/>
            <a:ext cx="1902826" cy="1325563"/>
          </a:xfrm>
        </p:spPr>
        <p:txBody>
          <a:bodyPr>
            <a:normAutofit/>
          </a:bodyPr>
          <a:lstStyle/>
          <a:p>
            <a:pPr algn="ctr"/>
            <a:r>
              <a:rPr lang="tr-TR" sz="3600" dirty="0"/>
              <a:t>Başvuru </a:t>
            </a:r>
            <a:br>
              <a:rPr lang="tr-TR" sz="3600" dirty="0"/>
            </a:br>
            <a:r>
              <a:rPr lang="tr-TR" sz="3600" dirty="0"/>
              <a:t>Koşulları</a:t>
            </a:r>
            <a:endParaRPr lang="en-US" sz="3600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D32788C-204A-4AE9-9AC5-73715B7728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3877" y="573372"/>
            <a:ext cx="9693263" cy="535258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Başvuru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sahibinin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lisans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veya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lisans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öğrenimi</a:t>
            </a:r>
            <a:r>
              <a:rPr lang="tr-TR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görüyor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olmas</a:t>
            </a:r>
            <a:r>
              <a:rPr lang="tr-TR" sz="4000" b="1" dirty="0">
                <a:solidFill>
                  <a:schemeClr val="tx1"/>
                </a:solidFill>
                <a:cs typeface="Arial" panose="020B0604020202020204" pitchFamily="34" charset="0"/>
              </a:rPr>
              <a:t>ı </a:t>
            </a:r>
          </a:p>
          <a:p>
            <a:pPr marL="0" indent="0">
              <a:lnSpc>
                <a:spcPct val="170000"/>
              </a:lnSpc>
              <a:buClrTx/>
              <a:buNone/>
            </a:pPr>
            <a:r>
              <a:rPr lang="tr-TR" sz="4000" b="1" dirty="0">
                <a:solidFill>
                  <a:schemeClr val="tx1"/>
                </a:solidFill>
                <a:cs typeface="Arial" panose="020B0604020202020204" pitchFamily="34" charset="0"/>
              </a:rPr>
              <a:t>(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Açık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Öğretim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ve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hazırlık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sınıfı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öğrencileri</a:t>
            </a:r>
            <a:r>
              <a:rPr lang="tr-TR" sz="4000" b="1" dirty="0">
                <a:solidFill>
                  <a:schemeClr val="tx1"/>
                </a:solidFill>
                <a:cs typeface="Arial" panose="020B0604020202020204" pitchFamily="34" charset="0"/>
              </a:rPr>
              <a:t> başvuramaz) </a:t>
            </a: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Projenin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akademik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danışman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rehberliğinde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yapılıyor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olması</a:t>
            </a:r>
            <a:endParaRPr lang="en-US" sz="40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Aynı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dönemde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birden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fazla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başvuruda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ve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/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veya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önceki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dönemlerde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desteği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devam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eden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bir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2209-A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ya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da 2209-B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projesinde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yer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alınmamış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olunması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Daha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önce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aynı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proje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için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TÜBİTAK’tan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destek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alınmamış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olması</a:t>
            </a:r>
            <a:r>
              <a:rPr lang="en-US" sz="4000" b="1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cs typeface="Arial" panose="020B0604020202020204" pitchFamily="34" charset="0"/>
              </a:rPr>
              <a:t>gerekmektedir</a:t>
            </a:r>
            <a:r>
              <a:rPr lang="en-US" sz="4000" b="1" dirty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93404196-9B85-2D2E-CF07-06EFBD1B2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838"/>
            <a:ext cx="1548881" cy="134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687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: Köşeleri Yuvarlatılmış 3">
            <a:extLst>
              <a:ext uri="{FF2B5EF4-FFF2-40B4-BE49-F238E27FC236}">
                <a16:creationId xmlns:a16="http://schemas.microsoft.com/office/drawing/2014/main" id="{80841C1E-A88E-E228-ABE9-B7D1A9B41652}"/>
              </a:ext>
            </a:extLst>
          </p:cNvPr>
          <p:cNvSpPr/>
          <p:nvPr/>
        </p:nvSpPr>
        <p:spPr>
          <a:xfrm>
            <a:off x="285202" y="2253886"/>
            <a:ext cx="2543381" cy="185878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3600" dirty="0">
                <a:solidFill>
                  <a:schemeClr val="tx1"/>
                </a:solidFill>
              </a:rPr>
              <a:t>Başvuru </a:t>
            </a:r>
            <a:br>
              <a:rPr lang="tr-TR" sz="3600" dirty="0">
                <a:solidFill>
                  <a:schemeClr val="tx1"/>
                </a:solidFill>
              </a:rPr>
            </a:br>
            <a:r>
              <a:rPr lang="tr-TR" sz="3600" dirty="0">
                <a:solidFill>
                  <a:schemeClr val="tx1"/>
                </a:solidFill>
              </a:rPr>
              <a:t>Koşulları</a:t>
            </a:r>
            <a:endParaRPr lang="en-US" sz="3600" dirty="0">
              <a:solidFill>
                <a:schemeClr val="tx1"/>
              </a:solidFill>
            </a:endParaRPr>
          </a:p>
          <a:p>
            <a:pPr algn="ctr"/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DBC9B68-FDD5-4D7F-8FA4-C17C43FED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4457" y="766915"/>
            <a:ext cx="9097213" cy="5738815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Öğrenciler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bireysel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veya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takım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halinde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başvuru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yapabilirler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tr-T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Takım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halinde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başvuru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yapılması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durumunda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öğrencilerden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Yürütücüsü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olarak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TÜBİTAK’a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karşı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sorumludur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tr-T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Bir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projede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yürütücüsü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dışında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fazla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ortağı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alabilir</a:t>
            </a:r>
            <a:r>
              <a:rPr lang="tr-T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Aynı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dönem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içinde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akademik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danışman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fazla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projede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görev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alabilir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tr-T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70000"/>
              </a:lnSpc>
              <a:buClrTx/>
              <a:buFont typeface="Wingdings" panose="05000000000000000000" pitchFamily="2" charset="2"/>
              <a:buChar char="Ø"/>
            </a:pPr>
            <a:r>
              <a:rPr lang="tr-T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Arş. Gör ve </a:t>
            </a:r>
            <a:r>
              <a:rPr lang="tr-TR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Öğr</a:t>
            </a:r>
            <a:r>
              <a:rPr lang="tr-T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Görevlileri danışman olabilir.</a:t>
            </a:r>
            <a:endParaRPr lang="en-US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AE1FAB9-577C-4746-9A5A-790ADAC64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651518" cy="131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83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706381B-695D-0FB5-FD21-D54975598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sz="4400" b="1" dirty="0"/>
              <a:t>TÜBİTAK 2209A </a:t>
            </a:r>
            <a:br>
              <a:rPr lang="tr-TR" sz="4400" b="1" dirty="0"/>
            </a:br>
            <a:r>
              <a:rPr lang="tr-TR" sz="4400" b="1" dirty="0"/>
              <a:t>Siirt Üniversitesi destek hakkı kazanan projeler</a:t>
            </a:r>
            <a:endParaRPr lang="tr-TR" b="1" dirty="0"/>
          </a:p>
        </p:txBody>
      </p:sp>
      <p:graphicFrame>
        <p:nvGraphicFramePr>
          <p:cNvPr id="4" name="İçerik Yer Tutucusu 3">
            <a:extLst>
              <a:ext uri="{FF2B5EF4-FFF2-40B4-BE49-F238E27FC236}">
                <a16:creationId xmlns:a16="http://schemas.microsoft.com/office/drawing/2014/main" id="{B850C192-E37B-F42E-8975-CA0C0B730E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24552"/>
              </p:ext>
            </p:extLst>
          </p:nvPr>
        </p:nvGraphicFramePr>
        <p:xfrm>
          <a:off x="550508" y="1810908"/>
          <a:ext cx="10803292" cy="4681967"/>
        </p:xfrm>
        <a:graphic>
          <a:graphicData uri="http://schemas.openxmlformats.org/drawingml/2006/table">
            <a:tbl>
              <a:tblPr firstRow="1" firstCol="1" bandRow="1"/>
              <a:tblGrid>
                <a:gridCol w="4305177">
                  <a:extLst>
                    <a:ext uri="{9D8B030D-6E8A-4147-A177-3AD203B41FA5}">
                      <a16:colId xmlns:a16="http://schemas.microsoft.com/office/drawing/2014/main" val="3229218821"/>
                    </a:ext>
                  </a:extLst>
                </a:gridCol>
                <a:gridCol w="1823357">
                  <a:extLst>
                    <a:ext uri="{9D8B030D-6E8A-4147-A177-3AD203B41FA5}">
                      <a16:colId xmlns:a16="http://schemas.microsoft.com/office/drawing/2014/main" val="2999320817"/>
                    </a:ext>
                  </a:extLst>
                </a:gridCol>
                <a:gridCol w="1677158">
                  <a:extLst>
                    <a:ext uri="{9D8B030D-6E8A-4147-A177-3AD203B41FA5}">
                      <a16:colId xmlns:a16="http://schemas.microsoft.com/office/drawing/2014/main" val="2857061734"/>
                    </a:ext>
                  </a:extLst>
                </a:gridCol>
                <a:gridCol w="1677158">
                  <a:extLst>
                    <a:ext uri="{9D8B030D-6E8A-4147-A177-3AD203B41FA5}">
                      <a16:colId xmlns:a16="http://schemas.microsoft.com/office/drawing/2014/main" val="4101816370"/>
                    </a:ext>
                  </a:extLst>
                </a:gridCol>
                <a:gridCol w="1320442">
                  <a:extLst>
                    <a:ext uri="{9D8B030D-6E8A-4147-A177-3AD203B41FA5}">
                      <a16:colId xmlns:a16="http://schemas.microsoft.com/office/drawing/2014/main" val="4048169209"/>
                    </a:ext>
                  </a:extLst>
                </a:gridCol>
              </a:tblGrid>
              <a:tr h="44132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BİDEB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TOPLAM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SİİRT ÜNİVERSİTESİ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7554622"/>
                  </a:ext>
                </a:extLst>
              </a:tr>
              <a:tr h="44132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BAŞVURU SAYISI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DESTEK SAYISI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BAŞVURU SAYISI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DESTEK SAYISI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2545711"/>
                  </a:ext>
                </a:extLst>
              </a:tr>
              <a:tr h="7349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- ÜNİVERSİTE ÖĞRENCİLERİ ARAŞTIRMA PROJELERİ DESTEKLEME PROGRAMI </a:t>
                      </a:r>
                      <a:r>
                        <a:rPr lang="tr-TR" sz="1200" dirty="0">
                          <a:effectLst/>
                          <a:highlight>
                            <a:srgbClr val="00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2021 YILI 1.DÖNEM</a:t>
                      </a:r>
                      <a:r>
                        <a:rPr lang="tr-TR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ÇAĞRISI DESTEK HAKKI KAZANANLAR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0521118"/>
                  </a:ext>
                </a:extLst>
              </a:tr>
              <a:tr h="7349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- ÜNİVERSİTE ÖĞRENCİLERİ ARAŞTIRMA PROJELERİ DESTEKLEME PROGRAMI </a:t>
                      </a:r>
                      <a:r>
                        <a:rPr lang="tr-TR" sz="1200">
                          <a:effectLst/>
                          <a:highlight>
                            <a:srgbClr val="00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2021 YILI 2.DÖNEM</a:t>
                      </a: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ÇAĞRISI DESTEK HAKKI KAZANANLAR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7005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4053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0734210"/>
                  </a:ext>
                </a:extLst>
              </a:tr>
              <a:tr h="7349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- ÜNİVERSİTE ÖĞRENCİLERİ ARAŞTIRMA PROJELERİ DESTEKLEME PROGRAMI </a:t>
                      </a:r>
                      <a:r>
                        <a:rPr lang="tr-TR" sz="1200"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2022 YILI 1.DÖNEM</a:t>
                      </a: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ÇAĞRISI DESTEK HAKKI KAZANANLAR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7446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4674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6170857"/>
                  </a:ext>
                </a:extLst>
              </a:tr>
              <a:tr h="7349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- ÜNİVERSİTE ÖĞRENCİLERİ ARAŞTIRMA PROJELERİ DESTEKLEME PROGRAMI </a:t>
                      </a:r>
                      <a:r>
                        <a:rPr lang="tr-TR" sz="1200">
                          <a:effectLst/>
                          <a:highlight>
                            <a:srgbClr val="FFFF00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2022 YILI 2.DÖNEM</a:t>
                      </a: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ÇAĞRISI DESTEK HAKKI KAZANANLAR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8649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4716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213676"/>
                  </a:ext>
                </a:extLst>
              </a:tr>
              <a:tr h="7349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2209-A - ÜNİVERSİTE ÖĞRENCİLERİ ARAŞTIRMA PROJELERİ DESTEKLEME </a:t>
                      </a:r>
                      <a:r>
                        <a:rPr lang="tr-TR" sz="1200">
                          <a:effectLst/>
                          <a:highlight>
                            <a:srgbClr val="00FFFF"/>
                          </a:highlight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PROGRAMI 2023 YILI 1.DÖNEM</a:t>
                      </a:r>
                      <a:r>
                        <a:rPr lang="tr-TR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ÇAĞRISI DESTEK HAKKI KAZANANLAR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9334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5165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41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tr-TR" sz="20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67818" marR="67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15859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4924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2181497" y="1197314"/>
            <a:ext cx="9144000" cy="23876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dirty="0">
                <a:solidFill>
                  <a:schemeClr val="tx1"/>
                </a:solidFill>
              </a:rPr>
              <a:t>NASIL BAŞVURULUR?</a:t>
            </a:r>
          </a:p>
        </p:txBody>
      </p:sp>
      <p:sp>
        <p:nvSpPr>
          <p:cNvPr id="4" name="3 Metin kutusu"/>
          <p:cNvSpPr txBox="1"/>
          <p:nvPr/>
        </p:nvSpPr>
        <p:spPr>
          <a:xfrm>
            <a:off x="2181497" y="4885509"/>
            <a:ext cx="848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https://tybs.tubitak.gov.tr</a:t>
            </a:r>
          </a:p>
        </p:txBody>
      </p:sp>
      <p:sp>
        <p:nvSpPr>
          <p:cNvPr id="5" name="4 Sağ Ok"/>
          <p:cNvSpPr/>
          <p:nvPr/>
        </p:nvSpPr>
        <p:spPr>
          <a:xfrm>
            <a:off x="796834" y="4637315"/>
            <a:ext cx="1188720" cy="888274"/>
          </a:xfrm>
          <a:prstGeom prst="right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42475829-FB79-7449-F6A2-39CA4EA8E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6" y="67309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C4774DA0-187F-4C45-B513-6FB2C9CDDF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41" t="9210" b="5430"/>
          <a:stretch/>
        </p:blipFill>
        <p:spPr>
          <a:xfrm>
            <a:off x="4047344" y="1963711"/>
            <a:ext cx="7435122" cy="4173138"/>
          </a:xfrm>
          <a:prstGeom prst="rect">
            <a:avLst/>
          </a:prstGeom>
        </p:spPr>
      </p:pic>
      <p:sp>
        <p:nvSpPr>
          <p:cNvPr id="2" name="Unvan 1">
            <a:extLst>
              <a:ext uri="{FF2B5EF4-FFF2-40B4-BE49-F238E27FC236}">
                <a16:creationId xmlns:a16="http://schemas.microsoft.com/office/drawing/2014/main" id="{393D0079-5D0B-4627-98FC-4D5317298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0402" y="365125"/>
            <a:ext cx="8563398" cy="1325563"/>
          </a:xfr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BAŞVURU SİSTEMİ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8B3B75B-54A5-42A5-9A88-B26172C66647}"/>
              </a:ext>
            </a:extLst>
          </p:cNvPr>
          <p:cNvSpPr/>
          <p:nvPr/>
        </p:nvSpPr>
        <p:spPr>
          <a:xfrm>
            <a:off x="4890247" y="4478924"/>
            <a:ext cx="2411506" cy="48409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k: Sağ 5">
            <a:extLst>
              <a:ext uri="{FF2B5EF4-FFF2-40B4-BE49-F238E27FC236}">
                <a16:creationId xmlns:a16="http://schemas.microsoft.com/office/drawing/2014/main" id="{986D5528-2637-48E9-A495-9FD9EB3CB2EF}"/>
              </a:ext>
            </a:extLst>
          </p:cNvPr>
          <p:cNvSpPr/>
          <p:nvPr/>
        </p:nvSpPr>
        <p:spPr>
          <a:xfrm>
            <a:off x="2790402" y="4420635"/>
            <a:ext cx="1488141" cy="606832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0B32824F-E5AC-C15F-177E-22853A9F0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7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189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>
            <a:extLst>
              <a:ext uri="{FF2B5EF4-FFF2-40B4-BE49-F238E27FC236}">
                <a16:creationId xmlns:a16="http://schemas.microsoft.com/office/drawing/2014/main" id="{18C9CE9A-AE81-4A6F-A19C-DD1A3B42ABFA}"/>
              </a:ext>
            </a:extLst>
          </p:cNvPr>
          <p:cNvSpPr/>
          <p:nvPr/>
        </p:nvSpPr>
        <p:spPr>
          <a:xfrm>
            <a:off x="332995" y="1949884"/>
            <a:ext cx="4946754" cy="354191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2171" y="348015"/>
            <a:ext cx="9906089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600" b="1" spc="-65" dirty="0">
                <a:latin typeface="Arial" panose="020B0604020202020204" pitchFamily="34" charset="0"/>
                <a:cs typeface="Arial" panose="020B0604020202020204" pitchFamily="34" charset="0"/>
              </a:rPr>
              <a:t>TÜBİTAK</a:t>
            </a:r>
            <a:r>
              <a:rPr sz="3600" b="1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35" dirty="0">
                <a:latin typeface="Arial" panose="020B0604020202020204" pitchFamily="34" charset="0"/>
                <a:cs typeface="Arial" panose="020B0604020202020204" pitchFamily="34" charset="0"/>
              </a:rPr>
              <a:t>Sisteminden</a:t>
            </a:r>
            <a:r>
              <a:rPr sz="36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20" dirty="0">
                <a:latin typeface="Arial" panose="020B0604020202020204" pitchFamily="34" charset="0"/>
                <a:cs typeface="Arial" panose="020B0604020202020204" pitchFamily="34" charset="0"/>
              </a:rPr>
              <a:t>2209</a:t>
            </a:r>
            <a:r>
              <a:rPr sz="36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30" dirty="0">
                <a:latin typeface="Arial" panose="020B0604020202020204" pitchFamily="34" charset="0"/>
                <a:cs typeface="Arial" panose="020B0604020202020204" pitchFamily="34" charset="0"/>
              </a:rPr>
              <a:t>Başvurusunun</a:t>
            </a:r>
            <a:r>
              <a:rPr sz="3600" b="1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50" dirty="0">
                <a:latin typeface="Arial" panose="020B0604020202020204" pitchFamily="34" charset="0"/>
                <a:cs typeface="Arial" panose="020B0604020202020204" pitchFamily="34" charset="0"/>
              </a:rPr>
              <a:t>Yapılması</a:t>
            </a:r>
            <a:endParaRPr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27CB257-B8F3-33D5-634F-080EAB1886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82554"/>
            <a:ext cx="1707502" cy="1464693"/>
          </a:xfrm>
          <a:prstGeom prst="rect">
            <a:avLst/>
          </a:prstGeom>
        </p:spPr>
      </p:pic>
      <p:sp>
        <p:nvSpPr>
          <p:cNvPr id="5" name="Dikdörtgen 4"/>
          <p:cNvSpPr/>
          <p:nvPr/>
        </p:nvSpPr>
        <p:spPr>
          <a:xfrm>
            <a:off x="467906" y="2225860"/>
            <a:ext cx="48118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tr-TR" sz="2400" spc="-5" dirty="0">
                <a:latin typeface="Arial" panose="020B0604020202020204" pitchFamily="34" charset="0"/>
                <a:cs typeface="Arial" panose="020B0604020202020204" pitchFamily="34" charset="0"/>
              </a:rPr>
              <a:t>Öğrenci/öğrencilerin kaydı mevcutsa veya kayıt işlemini tamamladıktan sonra TÜBİTAK Proje Yönetim Bilgi Sistemi üzerinden çevrimiçi başvuru yapılabilmektedir</a:t>
            </a:r>
            <a:r>
              <a:rPr lang="tr-TR" sz="2200" spc="-5" dirty="0">
                <a:cs typeface="Calibri"/>
              </a:rPr>
              <a:t>.</a:t>
            </a:r>
            <a:endParaRPr lang="tr-TR" sz="22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33C7038-CC1F-0EFD-71D1-66D64F205877}"/>
              </a:ext>
            </a:extLst>
          </p:cNvPr>
          <p:cNvSpPr/>
          <p:nvPr/>
        </p:nvSpPr>
        <p:spPr>
          <a:xfrm>
            <a:off x="6096000" y="2802005"/>
            <a:ext cx="5346576" cy="370798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sz="24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Öncelikle, araştırmacı ve proje yürütücüsü öğrencilerin Araştırmacı Bilgi Sistemi’nden (ARBİS) kayıt oluşturması gerekmektedir</a:t>
            </a:r>
            <a:r>
              <a:rPr lang="tr-TR" sz="2000" spc="-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602893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FF58184-B00F-4091-A251-B8F0D4A63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0399" y="361177"/>
            <a:ext cx="8621061" cy="819098"/>
          </a:xfr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ARBİS HESABI OLUŞTURMA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289F7E55-CB04-44D5-B63C-7B32A49B0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24" t="4967" r="27353" b="30588"/>
          <a:stretch/>
        </p:blipFill>
        <p:spPr>
          <a:xfrm>
            <a:off x="3200399" y="1150588"/>
            <a:ext cx="8621062" cy="4742329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C19F5C4-4358-40DB-B217-EAA2EBD67F6A}"/>
              </a:ext>
            </a:extLst>
          </p:cNvPr>
          <p:cNvSpPr/>
          <p:nvPr/>
        </p:nvSpPr>
        <p:spPr>
          <a:xfrm>
            <a:off x="5916706" y="3222812"/>
            <a:ext cx="2680447" cy="16270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k: Sağ 5">
            <a:extLst>
              <a:ext uri="{FF2B5EF4-FFF2-40B4-BE49-F238E27FC236}">
                <a16:creationId xmlns:a16="http://schemas.microsoft.com/office/drawing/2014/main" id="{AAFA991B-436B-47CC-B129-C1D673B30BC4}"/>
              </a:ext>
            </a:extLst>
          </p:cNvPr>
          <p:cNvSpPr/>
          <p:nvPr/>
        </p:nvSpPr>
        <p:spPr>
          <a:xfrm>
            <a:off x="4273988" y="3769170"/>
            <a:ext cx="1479177" cy="82475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5F4EBE88-727F-A389-8238-F96B4DCE3E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38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430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23B714B-ACA0-4623-A3DC-729455D53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974" y="2652005"/>
            <a:ext cx="3201140" cy="24450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tr-TR" sz="3600" dirty="0">
                <a:solidFill>
                  <a:schemeClr val="tx1"/>
                </a:solidFill>
              </a:rPr>
              <a:t>YENİ KULLANICI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B0B9AE1-21F2-4BD3-A13A-E0C2854A9C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457" t="3660" r="25955" b="27189"/>
          <a:stretch/>
        </p:blipFill>
        <p:spPr>
          <a:xfrm>
            <a:off x="3808093" y="735105"/>
            <a:ext cx="8014447" cy="475296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D17D6020-E867-4765-BC2B-9D6F9D1D30BB}"/>
              </a:ext>
            </a:extLst>
          </p:cNvPr>
          <p:cNvSpPr/>
          <p:nvPr/>
        </p:nvSpPr>
        <p:spPr>
          <a:xfrm>
            <a:off x="6920754" y="4096871"/>
            <a:ext cx="3899647" cy="121023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k: Sağ 5">
            <a:extLst>
              <a:ext uri="{FF2B5EF4-FFF2-40B4-BE49-F238E27FC236}">
                <a16:creationId xmlns:a16="http://schemas.microsoft.com/office/drawing/2014/main" id="{B46253B5-7296-45FA-B230-73C07131E7E8}"/>
              </a:ext>
            </a:extLst>
          </p:cNvPr>
          <p:cNvSpPr/>
          <p:nvPr/>
        </p:nvSpPr>
        <p:spPr>
          <a:xfrm>
            <a:off x="5118846" y="4444827"/>
            <a:ext cx="1541929" cy="68131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8854AA7E-A77D-D8F1-C3DF-2B8A81188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86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5963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C5E5468-E28E-4CBB-9634-B12BF21CF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733" y="2098865"/>
            <a:ext cx="3344333" cy="13255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tr-TR" dirty="0">
                <a:solidFill>
                  <a:schemeClr val="tx1"/>
                </a:solidFill>
              </a:rPr>
              <a:t>Yeni kullanıcı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A7AF2307-1033-4F94-8D8D-B075B5F7E9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62" t="7973" r="27206" b="5622"/>
          <a:stretch/>
        </p:blipFill>
        <p:spPr>
          <a:xfrm>
            <a:off x="4263215" y="580125"/>
            <a:ext cx="7334736" cy="5925672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A67726E4-C520-41CA-B771-59849CA0AD39}"/>
              </a:ext>
            </a:extLst>
          </p:cNvPr>
          <p:cNvSpPr/>
          <p:nvPr/>
        </p:nvSpPr>
        <p:spPr>
          <a:xfrm>
            <a:off x="6417814" y="2761646"/>
            <a:ext cx="4743326" cy="18108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ikdörtgen 5">
            <a:extLst>
              <a:ext uri="{FF2B5EF4-FFF2-40B4-BE49-F238E27FC236}">
                <a16:creationId xmlns:a16="http://schemas.microsoft.com/office/drawing/2014/main" id="{8CF67876-CA7D-4516-A4B3-42202B4DFE5F}"/>
              </a:ext>
            </a:extLst>
          </p:cNvPr>
          <p:cNvSpPr/>
          <p:nvPr/>
        </p:nvSpPr>
        <p:spPr>
          <a:xfrm>
            <a:off x="5665694" y="4674596"/>
            <a:ext cx="2657212" cy="1004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4985BFD9-245F-55B2-8289-7CBB63542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80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96BE2DE-71AB-4A55-8F9D-F6219A9A0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652" y="390695"/>
            <a:ext cx="9021147" cy="13255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Hesap aktifleştirme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3B0D451B-3F2C-4AD7-BB48-166B4F4A8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50" t="8104" r="27133" b="66144"/>
          <a:stretch/>
        </p:blipFill>
        <p:spPr>
          <a:xfrm>
            <a:off x="2648321" y="2083289"/>
            <a:ext cx="6895358" cy="214256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E3FB46D-591F-A167-1FAD-646B362A73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53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042564A-DCB3-4B28-9B4D-F9D59ABAF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718" y="365125"/>
            <a:ext cx="9245082" cy="1325563"/>
          </a:xfr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ARBİS SAYFASI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C0755A47-FB04-4F31-96B2-EB4CBA03F3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34" t="8235" r="1102" b="5882"/>
          <a:stretch/>
        </p:blipFill>
        <p:spPr>
          <a:xfrm>
            <a:off x="3052838" y="1690688"/>
            <a:ext cx="8139953" cy="4816040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B52C004A-B6D7-4FC4-9FDD-546EDB3BC7BE}"/>
              </a:ext>
            </a:extLst>
          </p:cNvPr>
          <p:cNvSpPr/>
          <p:nvPr/>
        </p:nvSpPr>
        <p:spPr>
          <a:xfrm>
            <a:off x="8368339" y="1690688"/>
            <a:ext cx="2510118" cy="334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0CF7FE20-ACFE-892E-5C96-F6A6721E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9731"/>
            <a:ext cx="1826410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378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D74FA0B-F8A3-DEAC-7FC6-4B6A99630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702" y="715282"/>
            <a:ext cx="10515600" cy="4351338"/>
          </a:xfrm>
        </p:spPr>
        <p:txBody>
          <a:bodyPr/>
          <a:lstStyle/>
          <a:p>
            <a:r>
              <a:rPr lang="tr-TR" dirty="0">
                <a:hlinkClick r:id="rId2"/>
              </a:rPr>
              <a:t>https://kilavuz.tubitak.gov.tr/</a:t>
            </a:r>
            <a:endParaRPr lang="tr-TR" dirty="0"/>
          </a:p>
          <a:p>
            <a:endParaRPr lang="tr-TR" dirty="0"/>
          </a:p>
          <a:p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F5E4C742-951F-F28B-5971-6E51287D0F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40" y="1365443"/>
            <a:ext cx="10414519" cy="4988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4044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33BF55E5-60DB-9DBE-E7C5-3503CEA69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31" y="494522"/>
            <a:ext cx="10982129" cy="5361663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7D27B53E-E378-9A20-C702-A3E01B58514E}"/>
              </a:ext>
            </a:extLst>
          </p:cNvPr>
          <p:cNvSpPr txBox="1"/>
          <p:nvPr/>
        </p:nvSpPr>
        <p:spPr>
          <a:xfrm>
            <a:off x="1408923" y="5994146"/>
            <a:ext cx="8332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https://tybs.tubitak.gov.tr/tybs-destek/sureclerim/acikcagrilar</a:t>
            </a:r>
          </a:p>
        </p:txBody>
      </p:sp>
    </p:spTree>
    <p:extLst>
      <p:ext uri="{BB962C8B-B14F-4D97-AF65-F5344CB8AC3E}">
        <p14:creationId xmlns:p14="http://schemas.microsoft.com/office/powerpoint/2010/main" val="25814774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069F3146-938E-4A54-9BD0-0BC58511DE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84" t="13471" b="8994"/>
          <a:stretch/>
        </p:blipFill>
        <p:spPr>
          <a:xfrm>
            <a:off x="1" y="306324"/>
            <a:ext cx="12192000" cy="595269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1011B91-B1D9-4B61-8E02-6A215BDEF0D1}"/>
              </a:ext>
            </a:extLst>
          </p:cNvPr>
          <p:cNvSpPr/>
          <p:nvPr/>
        </p:nvSpPr>
        <p:spPr>
          <a:xfrm>
            <a:off x="11167706" y="4593095"/>
            <a:ext cx="909387" cy="57083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k: Sağ 5">
            <a:extLst>
              <a:ext uri="{FF2B5EF4-FFF2-40B4-BE49-F238E27FC236}">
                <a16:creationId xmlns:a16="http://schemas.microsoft.com/office/drawing/2014/main" id="{A357098E-6475-46B9-8A6E-0076CFCBFB2F}"/>
              </a:ext>
            </a:extLst>
          </p:cNvPr>
          <p:cNvSpPr/>
          <p:nvPr/>
        </p:nvSpPr>
        <p:spPr>
          <a:xfrm rot="1844277">
            <a:off x="9822811" y="3784980"/>
            <a:ext cx="1622611" cy="113851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5650103-A59D-4128-8EA5-50A31B043E67}"/>
              </a:ext>
            </a:extLst>
          </p:cNvPr>
          <p:cNvSpPr/>
          <p:nvPr/>
        </p:nvSpPr>
        <p:spPr>
          <a:xfrm>
            <a:off x="58989" y="4593095"/>
            <a:ext cx="909387" cy="57083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4405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DFCDB1A-7A2C-4C8B-A29C-8B23B0E955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99" t="13196" r="1855" b="5842"/>
          <a:stretch/>
        </p:blipFill>
        <p:spPr>
          <a:xfrm>
            <a:off x="2620651" y="65989"/>
            <a:ext cx="9571349" cy="6792012"/>
          </a:xfrm>
          <a:prstGeom prst="rect">
            <a:avLst/>
          </a:prstGeom>
        </p:spPr>
      </p:pic>
      <p:sp>
        <p:nvSpPr>
          <p:cNvPr id="2" name="Unvan 1">
            <a:extLst>
              <a:ext uri="{FF2B5EF4-FFF2-40B4-BE49-F238E27FC236}">
                <a16:creationId xmlns:a16="http://schemas.microsoft.com/office/drawing/2014/main" id="{E0CB02C0-69BE-43E2-B012-2A86CE2D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04893"/>
            <a:ext cx="2620651" cy="261769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r-TR" sz="3600" dirty="0">
                <a:solidFill>
                  <a:schemeClr val="tx1"/>
                </a:solidFill>
              </a:rPr>
              <a:t>BAŞVURU OLUŞTURMA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5" name="Dikdörtgen 4">
            <a:extLst>
              <a:ext uri="{FF2B5EF4-FFF2-40B4-BE49-F238E27FC236}">
                <a16:creationId xmlns:a16="http://schemas.microsoft.com/office/drawing/2014/main" id="{283183C1-59DC-4F7B-84AC-B2314029C89E}"/>
              </a:ext>
            </a:extLst>
          </p:cNvPr>
          <p:cNvSpPr/>
          <p:nvPr/>
        </p:nvSpPr>
        <p:spPr>
          <a:xfrm>
            <a:off x="6399599" y="2115581"/>
            <a:ext cx="1165412" cy="22977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004A9E1E-AD68-1A63-1A5D-2E6074DEFB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3890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D2BF721-63D6-497A-96CC-C71369C28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726" y="2765670"/>
            <a:ext cx="2595465" cy="13255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tr-TR" sz="3600" dirty="0">
                <a:solidFill>
                  <a:schemeClr val="tx1"/>
                </a:solidFill>
              </a:rPr>
              <a:t>BAŞVURU OLUŞTURMA</a:t>
            </a:r>
            <a:endParaRPr lang="en-US" sz="3600" dirty="0">
              <a:solidFill>
                <a:schemeClr val="tx1"/>
              </a:solidFill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D12A984E-D498-4E2A-8B1B-23B4CD2457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11" t="13746" r="1495" b="5567"/>
          <a:stretch/>
        </p:blipFill>
        <p:spPr>
          <a:xfrm>
            <a:off x="3021736" y="979234"/>
            <a:ext cx="8809347" cy="553353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2FE7E9B-F165-5508-FF10-BFB47E599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5301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4619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899CC1D-7241-4BC9-AF44-7C9DDA33C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28408"/>
            <a:ext cx="2696469" cy="4601183"/>
          </a:xfrm>
        </p:spPr>
        <p:txBody>
          <a:bodyPr/>
          <a:lstStyle/>
          <a:p>
            <a:r>
              <a:rPr lang="tr-TR" dirty="0"/>
              <a:t>BAŞVURU OLUŞTURMA</a:t>
            </a:r>
            <a:endParaRPr lang="en-US" dirty="0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1CF2ABED-B149-4577-86AD-2FEA886C6D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26" t="13333" r="3892" b="5567"/>
          <a:stretch/>
        </p:blipFill>
        <p:spPr>
          <a:xfrm>
            <a:off x="1" y="0"/>
            <a:ext cx="12192000" cy="6690223"/>
          </a:xfrm>
          <a:prstGeom prst="rect">
            <a:avLst/>
          </a:prstGeom>
        </p:spPr>
      </p:pic>
      <p:sp>
        <p:nvSpPr>
          <p:cNvPr id="5" name="Dikdörtgen 4">
            <a:extLst>
              <a:ext uri="{FF2B5EF4-FFF2-40B4-BE49-F238E27FC236}">
                <a16:creationId xmlns:a16="http://schemas.microsoft.com/office/drawing/2014/main" id="{8AD382DB-223F-4D31-A46E-3F2ED94D89ED}"/>
              </a:ext>
            </a:extLst>
          </p:cNvPr>
          <p:cNvSpPr/>
          <p:nvPr/>
        </p:nvSpPr>
        <p:spPr>
          <a:xfrm>
            <a:off x="5279010" y="1128408"/>
            <a:ext cx="3176833" cy="2698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361191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6CBB662-8525-46D6-BBBF-85C0C7E5C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D84AD9BA-DC21-4A6A-B477-DD4F690A6F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16" t="14571" r="2075" b="7216"/>
          <a:stretch/>
        </p:blipFill>
        <p:spPr>
          <a:xfrm>
            <a:off x="0" y="304013"/>
            <a:ext cx="12175951" cy="624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6618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E41C251-E865-49E9-8B79-986247033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E01D72CD-2EB7-4169-A755-9BA6FED247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12" t="16521" r="644" b="9691"/>
          <a:stretch/>
        </p:blipFill>
        <p:spPr>
          <a:xfrm>
            <a:off x="0" y="463676"/>
            <a:ext cx="12207961" cy="5861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5744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A24B410-95AE-46A5-9C60-F77CA1ED2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4655B93C-2704-4A96-8515-9CBCE4E08F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71" t="19519" r="644" b="7629"/>
          <a:stretch/>
        </p:blipFill>
        <p:spPr>
          <a:xfrm>
            <a:off x="0" y="311083"/>
            <a:ext cx="12192000" cy="574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631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356FA41-AC5B-42CF-B097-0DA6C77B0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95550476-1159-4449-8D17-F07ABE6DBA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89" t="13883" r="1340" b="7216"/>
          <a:stretch/>
        </p:blipFill>
        <p:spPr>
          <a:xfrm>
            <a:off x="0" y="270963"/>
            <a:ext cx="12192000" cy="631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684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7803" y="214326"/>
            <a:ext cx="7513803" cy="638446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 rot="19880968">
            <a:off x="4102355" y="3559265"/>
            <a:ext cx="5626688" cy="688669"/>
          </a:xfrm>
          <a:prstGeom prst="rect">
            <a:avLst/>
          </a:prstGeom>
        </p:spPr>
        <p:txBody>
          <a:bodyPr vert="horz" wrap="square" lIns="0" tIns="11449" rIns="0" bIns="0" rtlCol="0" anchor="ctr">
            <a:spAutoFit/>
          </a:bodyPr>
          <a:lstStyle/>
          <a:p>
            <a:pPr marL="11449">
              <a:lnSpc>
                <a:spcPct val="100000"/>
              </a:lnSpc>
              <a:spcBef>
                <a:spcPts val="90"/>
              </a:spcBef>
            </a:pPr>
            <a:r>
              <a:rPr sz="4400" spc="-158" dirty="0">
                <a:latin typeface="Arial"/>
                <a:cs typeface="Arial"/>
              </a:rPr>
              <a:t>ÖRNEK:Taahhütname</a:t>
            </a:r>
            <a:endParaRPr sz="4400" dirty="0">
              <a:latin typeface="Arial"/>
              <a:cs typeface="Arial"/>
            </a:endParaRPr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0DF391C3-87A8-8F24-1F55-37CA44549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4714" y="5554677"/>
            <a:ext cx="944962" cy="85961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530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0744939-09F5-4FDC-AA73-E4A003901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1DE8E558-5445-44E7-89F4-A5228C4504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93" t="18556" r="1108" b="7217"/>
          <a:stretch/>
        </p:blipFill>
        <p:spPr>
          <a:xfrm>
            <a:off x="0" y="546754"/>
            <a:ext cx="12192000" cy="587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087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7461" y="1184987"/>
            <a:ext cx="9246636" cy="465346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222311" y="5947916"/>
            <a:ext cx="10496938" cy="566456"/>
          </a:xfrm>
          <a:prstGeom prst="rect">
            <a:avLst/>
          </a:prstGeom>
        </p:spPr>
        <p:txBody>
          <a:bodyPr vert="horz" wrap="square" lIns="0" tIns="11449" rIns="0" bIns="0" rtlCol="0">
            <a:spAutoFit/>
          </a:bodyPr>
          <a:lstStyle/>
          <a:p>
            <a:pPr marL="11449" marR="4580">
              <a:spcBef>
                <a:spcPts val="90"/>
              </a:spcBef>
            </a:pPr>
            <a:r>
              <a:rPr sz="1803" b="1" spc="-149" dirty="0">
                <a:latin typeface="Arial"/>
                <a:cs typeface="Arial"/>
              </a:rPr>
              <a:t>B</a:t>
            </a:r>
            <a:r>
              <a:rPr sz="1803" b="1" spc="-153" dirty="0">
                <a:latin typeface="Arial"/>
                <a:cs typeface="Arial"/>
              </a:rPr>
              <a:t>ö</a:t>
            </a:r>
            <a:r>
              <a:rPr sz="1803" b="1" spc="-158" dirty="0">
                <a:latin typeface="Arial"/>
                <a:cs typeface="Arial"/>
              </a:rPr>
              <a:t>l</a:t>
            </a:r>
            <a:r>
              <a:rPr sz="1803" b="1" spc="-153" dirty="0">
                <a:latin typeface="Arial"/>
                <a:cs typeface="Arial"/>
              </a:rPr>
              <a:t>ü</a:t>
            </a:r>
            <a:r>
              <a:rPr sz="1803" b="1" dirty="0">
                <a:latin typeface="Arial"/>
                <a:cs typeface="Arial"/>
              </a:rPr>
              <a:t>m</a:t>
            </a:r>
            <a:r>
              <a:rPr sz="1803" b="1" spc="-302" dirty="0">
                <a:latin typeface="Arial"/>
                <a:cs typeface="Arial"/>
              </a:rPr>
              <a:t> </a:t>
            </a:r>
            <a:r>
              <a:rPr sz="1803" b="1" spc="-131" dirty="0">
                <a:latin typeface="Arial"/>
                <a:cs typeface="Arial"/>
              </a:rPr>
              <a:t>başkan</a:t>
            </a:r>
            <a:r>
              <a:rPr sz="1803" b="1" spc="-135" dirty="0">
                <a:latin typeface="Arial"/>
                <a:cs typeface="Arial"/>
              </a:rPr>
              <a:t>ı</a:t>
            </a:r>
            <a:r>
              <a:rPr sz="1803" b="1" spc="-131" dirty="0">
                <a:latin typeface="Arial"/>
                <a:cs typeface="Arial"/>
              </a:rPr>
              <a:t>n</a:t>
            </a:r>
            <a:r>
              <a:rPr sz="1803" b="1" spc="-135" dirty="0">
                <a:latin typeface="Arial"/>
                <a:cs typeface="Arial"/>
              </a:rPr>
              <a:t>ı</a:t>
            </a:r>
            <a:r>
              <a:rPr sz="1803" b="1" dirty="0">
                <a:latin typeface="Arial"/>
                <a:cs typeface="Arial"/>
              </a:rPr>
              <a:t>n</a:t>
            </a:r>
            <a:r>
              <a:rPr sz="1803" b="1" spc="-288" dirty="0">
                <a:latin typeface="Arial"/>
                <a:cs typeface="Arial"/>
              </a:rPr>
              <a:t> </a:t>
            </a:r>
            <a:r>
              <a:rPr sz="1803" b="1" spc="-117" dirty="0">
                <a:latin typeface="Arial"/>
                <a:cs typeface="Arial"/>
              </a:rPr>
              <a:t>o</a:t>
            </a:r>
            <a:r>
              <a:rPr sz="1803" b="1" spc="-126" dirty="0">
                <a:latin typeface="Arial"/>
                <a:cs typeface="Arial"/>
              </a:rPr>
              <a:t>l</a:t>
            </a:r>
            <a:r>
              <a:rPr sz="1803" b="1" spc="-122" dirty="0">
                <a:latin typeface="Arial"/>
                <a:cs typeface="Arial"/>
              </a:rPr>
              <a:t>m</a:t>
            </a:r>
            <a:r>
              <a:rPr sz="1803" b="1" spc="-117" dirty="0">
                <a:latin typeface="Arial"/>
                <a:cs typeface="Arial"/>
              </a:rPr>
              <a:t>ad</a:t>
            </a:r>
            <a:r>
              <a:rPr sz="1803" b="1" spc="-126" dirty="0">
                <a:latin typeface="Arial"/>
                <a:cs typeface="Arial"/>
              </a:rPr>
              <a:t>ı</a:t>
            </a:r>
            <a:r>
              <a:rPr sz="1803" b="1" spc="-117" dirty="0">
                <a:latin typeface="Arial"/>
                <a:cs typeface="Arial"/>
              </a:rPr>
              <a:t>ğ</a:t>
            </a:r>
            <a:r>
              <a:rPr sz="1803" b="1" dirty="0">
                <a:latin typeface="Arial"/>
                <a:cs typeface="Arial"/>
              </a:rPr>
              <a:t>ı</a:t>
            </a:r>
            <a:r>
              <a:rPr sz="1803" b="1" spc="-248" dirty="0">
                <a:latin typeface="Arial"/>
                <a:cs typeface="Arial"/>
              </a:rPr>
              <a:t> </a:t>
            </a:r>
            <a:r>
              <a:rPr sz="1803" b="1" spc="-90" dirty="0">
                <a:latin typeface="Arial"/>
                <a:cs typeface="Arial"/>
              </a:rPr>
              <a:t>b</a:t>
            </a:r>
            <a:r>
              <a:rPr sz="1803" b="1" spc="-95" dirty="0">
                <a:latin typeface="Arial"/>
                <a:cs typeface="Arial"/>
              </a:rPr>
              <a:t>i</a:t>
            </a:r>
            <a:r>
              <a:rPr sz="1803" b="1" spc="-90" dirty="0">
                <a:latin typeface="Arial"/>
                <a:cs typeface="Arial"/>
              </a:rPr>
              <a:t>r</a:t>
            </a:r>
            <a:r>
              <a:rPr sz="1803" b="1" spc="-95" dirty="0">
                <a:latin typeface="Arial"/>
                <a:cs typeface="Arial"/>
              </a:rPr>
              <a:t>iml</a:t>
            </a:r>
            <a:r>
              <a:rPr sz="1803" b="1" spc="-99" dirty="0">
                <a:latin typeface="Arial"/>
                <a:cs typeface="Arial"/>
              </a:rPr>
              <a:t>er</a:t>
            </a:r>
            <a:r>
              <a:rPr sz="1803" b="1" spc="-90" dirty="0">
                <a:latin typeface="Arial"/>
                <a:cs typeface="Arial"/>
              </a:rPr>
              <a:t>d</a:t>
            </a:r>
            <a:r>
              <a:rPr sz="1803" b="1" dirty="0">
                <a:latin typeface="Arial"/>
                <a:cs typeface="Arial"/>
              </a:rPr>
              <a:t>e</a:t>
            </a:r>
            <a:r>
              <a:rPr sz="1803" b="1" spc="-221" dirty="0">
                <a:latin typeface="Arial"/>
                <a:cs typeface="Arial"/>
              </a:rPr>
              <a:t> </a:t>
            </a:r>
            <a:r>
              <a:rPr sz="1803" b="1" spc="-122" dirty="0">
                <a:latin typeface="Arial"/>
                <a:cs typeface="Arial"/>
              </a:rPr>
              <a:t>e</a:t>
            </a:r>
            <a:r>
              <a:rPr sz="1803" b="1" dirty="0">
                <a:latin typeface="Arial"/>
                <a:cs typeface="Arial"/>
              </a:rPr>
              <a:t>n</a:t>
            </a:r>
            <a:r>
              <a:rPr sz="1803" b="1" spc="-243" dirty="0">
                <a:latin typeface="Arial"/>
                <a:cs typeface="Arial"/>
              </a:rPr>
              <a:t> </a:t>
            </a:r>
            <a:r>
              <a:rPr sz="1803" b="1" spc="-131" dirty="0">
                <a:latin typeface="Arial"/>
                <a:cs typeface="Arial"/>
              </a:rPr>
              <a:t>üs</a:t>
            </a:r>
            <a:r>
              <a:rPr sz="1803" b="1" dirty="0">
                <a:latin typeface="Arial"/>
                <a:cs typeface="Arial"/>
              </a:rPr>
              <a:t>t</a:t>
            </a:r>
            <a:r>
              <a:rPr sz="1803" b="1" spc="-270" dirty="0">
                <a:latin typeface="Arial"/>
                <a:cs typeface="Arial"/>
              </a:rPr>
              <a:t> </a:t>
            </a:r>
            <a:r>
              <a:rPr sz="1803" b="1" spc="-144" dirty="0">
                <a:latin typeface="Arial"/>
                <a:cs typeface="Arial"/>
              </a:rPr>
              <a:t>dü</a:t>
            </a:r>
            <a:r>
              <a:rPr sz="1803" b="1" spc="-140" dirty="0">
                <a:latin typeface="Arial"/>
                <a:cs typeface="Arial"/>
              </a:rPr>
              <a:t>ze</a:t>
            </a:r>
            <a:r>
              <a:rPr sz="1803" b="1" dirty="0">
                <a:latin typeface="Arial"/>
                <a:cs typeface="Arial"/>
              </a:rPr>
              <a:t>y</a:t>
            </a:r>
            <a:r>
              <a:rPr sz="1803" b="1" spc="-176" dirty="0">
                <a:latin typeface="Arial"/>
                <a:cs typeface="Arial"/>
              </a:rPr>
              <a:t> </a:t>
            </a:r>
            <a:r>
              <a:rPr sz="1803" b="1" spc="-108" dirty="0">
                <a:latin typeface="Arial"/>
                <a:cs typeface="Arial"/>
              </a:rPr>
              <a:t>y</a:t>
            </a:r>
            <a:r>
              <a:rPr sz="1803" b="1" spc="-77" dirty="0">
                <a:latin typeface="Arial"/>
                <a:cs typeface="Arial"/>
              </a:rPr>
              <a:t>etk</a:t>
            </a:r>
            <a:r>
              <a:rPr sz="1803" b="1" spc="-81" dirty="0">
                <a:latin typeface="Arial"/>
                <a:cs typeface="Arial"/>
              </a:rPr>
              <a:t>il</a:t>
            </a:r>
            <a:r>
              <a:rPr sz="1803" b="1" dirty="0">
                <a:latin typeface="Arial"/>
                <a:cs typeface="Arial"/>
              </a:rPr>
              <a:t>i  </a:t>
            </a:r>
            <a:r>
              <a:rPr sz="1803" b="1" spc="-86" dirty="0">
                <a:latin typeface="Arial"/>
                <a:cs typeface="Arial"/>
              </a:rPr>
              <a:t>(dekan,</a:t>
            </a:r>
            <a:r>
              <a:rPr sz="1803" b="1" spc="-234" dirty="0">
                <a:latin typeface="Arial"/>
                <a:cs typeface="Arial"/>
              </a:rPr>
              <a:t> </a:t>
            </a:r>
            <a:r>
              <a:rPr sz="1803" b="1" spc="-86" dirty="0">
                <a:latin typeface="Arial"/>
                <a:cs typeface="Arial"/>
              </a:rPr>
              <a:t>enstitü</a:t>
            </a:r>
            <a:r>
              <a:rPr sz="1803" b="1" spc="-194" dirty="0">
                <a:latin typeface="Arial"/>
                <a:cs typeface="Arial"/>
              </a:rPr>
              <a:t> </a:t>
            </a:r>
            <a:r>
              <a:rPr sz="1803" b="1" spc="-99" dirty="0">
                <a:latin typeface="Arial"/>
                <a:cs typeface="Arial"/>
              </a:rPr>
              <a:t>müdürü,</a:t>
            </a:r>
            <a:r>
              <a:rPr sz="1803" b="1" spc="-261" dirty="0">
                <a:latin typeface="Arial"/>
                <a:cs typeface="Arial"/>
              </a:rPr>
              <a:t> </a:t>
            </a:r>
            <a:r>
              <a:rPr sz="1803" b="1" spc="-131" dirty="0">
                <a:latin typeface="Arial"/>
                <a:cs typeface="Arial"/>
              </a:rPr>
              <a:t>yüksekokul</a:t>
            </a:r>
            <a:r>
              <a:rPr sz="1803" b="1" spc="-266" dirty="0">
                <a:latin typeface="Arial"/>
                <a:cs typeface="Arial"/>
              </a:rPr>
              <a:t> </a:t>
            </a:r>
            <a:r>
              <a:rPr sz="1803" b="1" spc="-99" dirty="0">
                <a:latin typeface="Arial"/>
                <a:cs typeface="Arial"/>
              </a:rPr>
              <a:t>müdürü</a:t>
            </a:r>
            <a:r>
              <a:rPr sz="1803" b="1" spc="-261" dirty="0">
                <a:latin typeface="Arial"/>
                <a:cs typeface="Arial"/>
              </a:rPr>
              <a:t> </a:t>
            </a:r>
            <a:r>
              <a:rPr sz="1803" b="1" spc="-72" dirty="0">
                <a:latin typeface="Arial"/>
                <a:cs typeface="Arial"/>
              </a:rPr>
              <a:t>vb.)</a:t>
            </a:r>
            <a:r>
              <a:rPr sz="1803" b="1" spc="-162" dirty="0">
                <a:latin typeface="Arial"/>
                <a:cs typeface="Arial"/>
              </a:rPr>
              <a:t> </a:t>
            </a:r>
            <a:r>
              <a:rPr sz="1803" b="1" spc="-95" dirty="0">
                <a:latin typeface="Arial"/>
                <a:cs typeface="Arial"/>
              </a:rPr>
              <a:t>imza</a:t>
            </a:r>
            <a:r>
              <a:rPr sz="1803" b="1" spc="-270" dirty="0">
                <a:latin typeface="Arial"/>
                <a:cs typeface="Arial"/>
              </a:rPr>
              <a:t> </a:t>
            </a:r>
            <a:r>
              <a:rPr sz="1803" b="1" spc="-81" dirty="0">
                <a:latin typeface="Arial"/>
                <a:cs typeface="Arial"/>
              </a:rPr>
              <a:t>atmalıdır.</a:t>
            </a:r>
            <a:endParaRPr sz="1803" dirty="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38954" y="509968"/>
            <a:ext cx="6035039" cy="565559"/>
          </a:xfrm>
          <a:prstGeom prst="rect">
            <a:avLst/>
          </a:prstGeom>
        </p:spPr>
        <p:txBody>
          <a:bodyPr vert="horz" wrap="square" lIns="0" tIns="11449" rIns="0" bIns="0" rtlCol="0" anchor="ctr">
            <a:spAutoFit/>
          </a:bodyPr>
          <a:lstStyle/>
          <a:p>
            <a:pPr marL="11449">
              <a:lnSpc>
                <a:spcPct val="100000"/>
              </a:lnSpc>
              <a:spcBef>
                <a:spcPts val="90"/>
              </a:spcBef>
            </a:pPr>
            <a:r>
              <a:rPr sz="3600" b="1" spc="-270" dirty="0">
                <a:latin typeface="+mn-lt"/>
                <a:cs typeface="Arial"/>
              </a:rPr>
              <a:t>Ö</a:t>
            </a:r>
            <a:r>
              <a:rPr sz="3600" b="1" spc="-279" dirty="0">
                <a:latin typeface="+mn-lt"/>
                <a:cs typeface="Arial"/>
              </a:rPr>
              <a:t>RN</a:t>
            </a:r>
            <a:r>
              <a:rPr sz="3600" b="1" spc="-275" dirty="0">
                <a:latin typeface="+mn-lt"/>
                <a:cs typeface="Arial"/>
              </a:rPr>
              <a:t>E</a:t>
            </a:r>
            <a:r>
              <a:rPr sz="3600" b="1" spc="-279" dirty="0">
                <a:latin typeface="+mn-lt"/>
                <a:cs typeface="Arial"/>
              </a:rPr>
              <a:t>K</a:t>
            </a:r>
            <a:r>
              <a:rPr sz="3600" b="1" spc="77" dirty="0">
                <a:latin typeface="+mn-lt"/>
                <a:cs typeface="Arial"/>
              </a:rPr>
              <a:t>:</a:t>
            </a:r>
            <a:r>
              <a:rPr sz="3600" b="1" spc="-194" dirty="0">
                <a:latin typeface="+mn-lt"/>
                <a:cs typeface="Arial"/>
              </a:rPr>
              <a:t>B</a:t>
            </a:r>
            <a:r>
              <a:rPr sz="3600" b="1" spc="-189" dirty="0">
                <a:latin typeface="+mn-lt"/>
                <a:cs typeface="Arial"/>
              </a:rPr>
              <a:t>ö</a:t>
            </a:r>
            <a:r>
              <a:rPr sz="3600" b="1" spc="-180" dirty="0">
                <a:latin typeface="+mn-lt"/>
                <a:cs typeface="Arial"/>
              </a:rPr>
              <a:t>l</a:t>
            </a:r>
            <a:r>
              <a:rPr sz="3600" b="1" spc="-189" dirty="0">
                <a:latin typeface="+mn-lt"/>
                <a:cs typeface="Arial"/>
              </a:rPr>
              <a:t>ü</a:t>
            </a:r>
            <a:r>
              <a:rPr sz="3600" b="1" spc="-5" dirty="0">
                <a:latin typeface="+mn-lt"/>
                <a:cs typeface="Arial"/>
              </a:rPr>
              <a:t>m</a:t>
            </a:r>
            <a:r>
              <a:rPr sz="3600" b="1" spc="-374" dirty="0">
                <a:latin typeface="+mn-lt"/>
                <a:cs typeface="Arial"/>
              </a:rPr>
              <a:t> </a:t>
            </a:r>
            <a:r>
              <a:rPr sz="3600" b="1" spc="-180" dirty="0">
                <a:latin typeface="+mn-lt"/>
                <a:cs typeface="Arial"/>
              </a:rPr>
              <a:t>O</a:t>
            </a:r>
            <a:r>
              <a:rPr sz="3600" b="1" spc="-184" dirty="0">
                <a:latin typeface="+mn-lt"/>
                <a:cs typeface="Arial"/>
              </a:rPr>
              <a:t>n</a:t>
            </a:r>
            <a:r>
              <a:rPr sz="3600" b="1" spc="-189" dirty="0">
                <a:latin typeface="+mn-lt"/>
                <a:cs typeface="Arial"/>
              </a:rPr>
              <a:t>a</a:t>
            </a:r>
            <a:r>
              <a:rPr sz="3600" b="1" spc="158" dirty="0">
                <a:latin typeface="+mn-lt"/>
                <a:cs typeface="Arial"/>
              </a:rPr>
              <a:t>y</a:t>
            </a:r>
            <a:r>
              <a:rPr sz="3600" b="1" spc="-203" dirty="0">
                <a:latin typeface="+mn-lt"/>
                <a:cs typeface="Arial"/>
              </a:rPr>
              <a:t>Y</a:t>
            </a:r>
            <a:r>
              <a:rPr sz="3600" b="1" spc="-198" dirty="0">
                <a:latin typeface="+mn-lt"/>
                <a:cs typeface="Arial"/>
              </a:rPr>
              <a:t>az</a:t>
            </a:r>
            <a:r>
              <a:rPr sz="3600" b="1" spc="-194" dirty="0">
                <a:latin typeface="+mn-lt"/>
                <a:cs typeface="Arial"/>
              </a:rPr>
              <a:t>ı</a:t>
            </a:r>
            <a:r>
              <a:rPr sz="3600" b="1" spc="-198" dirty="0">
                <a:latin typeface="+mn-lt"/>
                <a:cs typeface="Arial"/>
              </a:rPr>
              <a:t>s</a:t>
            </a:r>
            <a:r>
              <a:rPr sz="3600" b="1" dirty="0">
                <a:latin typeface="+mn-lt"/>
                <a:cs typeface="Arial"/>
              </a:rPr>
              <a:t>ı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C0FEBA2F-966C-A299-BCE8-4DE132916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1370294" y="2444619"/>
            <a:ext cx="9686482" cy="1263365"/>
          </a:xfr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t">
            <a:normAutofit fontScale="90000"/>
          </a:bodyPr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Proje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Önerisi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Nasıl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Olmalıdır</a:t>
            </a:r>
            <a:r>
              <a:rPr lang="en-US" dirty="0">
                <a:solidFill>
                  <a:schemeClr val="tx1"/>
                </a:solidFill>
              </a:rPr>
              <a:t>?</a:t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05427201-7F31-866B-76BE-8A90498E2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60615"/>
            <a:ext cx="1896558" cy="1555643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5541983"/>
              </p:ext>
            </p:extLst>
          </p:nvPr>
        </p:nvGraphicFramePr>
        <p:xfrm>
          <a:off x="3272117" y="1613079"/>
          <a:ext cx="6777318" cy="4640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Resim 2">
            <a:extLst>
              <a:ext uri="{FF2B5EF4-FFF2-40B4-BE49-F238E27FC236}">
                <a16:creationId xmlns:a16="http://schemas.microsoft.com/office/drawing/2014/main" id="{3E568040-F886-A98F-4114-D4423228F9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463" y="57436"/>
            <a:ext cx="1896558" cy="1555643"/>
          </a:xfrm>
          <a:prstGeom prst="rect">
            <a:avLst/>
          </a:prstGeom>
        </p:spPr>
      </p:pic>
      <p:sp>
        <p:nvSpPr>
          <p:cNvPr id="5" name="1 Başlık">
            <a:extLst>
              <a:ext uri="{FF2B5EF4-FFF2-40B4-BE49-F238E27FC236}">
                <a16:creationId xmlns:a16="http://schemas.microsoft.com/office/drawing/2014/main" id="{9F522C64-B0D6-86BB-E5A3-755096FD5F41}"/>
              </a:ext>
            </a:extLst>
          </p:cNvPr>
          <p:cNvSpPr txBox="1">
            <a:spLocks/>
          </p:cNvSpPr>
          <p:nvPr/>
        </p:nvSpPr>
        <p:spPr>
          <a:xfrm rot="16200000">
            <a:off x="-503723" y="3305766"/>
            <a:ext cx="4657282" cy="151202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err="1">
                <a:solidFill>
                  <a:schemeClr val="tx1"/>
                </a:solidFill>
              </a:rPr>
              <a:t>Proje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Önerisi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Başlıkları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B891B170-CFC4-EEF1-9A37-1DC10793A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35624" y="559858"/>
            <a:ext cx="5943600" cy="5091953"/>
          </a:xfrm>
          <a:prstGeom prst="rect">
            <a:avLst/>
          </a:prstGeom>
        </p:spPr>
      </p:pic>
      <p:sp>
        <p:nvSpPr>
          <p:cNvPr id="6" name="Metin kutusu 5">
            <a:extLst>
              <a:ext uri="{FF2B5EF4-FFF2-40B4-BE49-F238E27FC236}">
                <a16:creationId xmlns:a16="http://schemas.microsoft.com/office/drawing/2014/main" id="{E215EBEB-3BAF-43A7-4D53-E5D5210E7905}"/>
              </a:ext>
            </a:extLst>
          </p:cNvPr>
          <p:cNvSpPr txBox="1"/>
          <p:nvPr/>
        </p:nvSpPr>
        <p:spPr>
          <a:xfrm>
            <a:off x="1147482" y="5732493"/>
            <a:ext cx="89198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https://www.tubitak.gov.tr/tr/burslar/lisans/burs-programlari/2209-a/icerik-basvuru-formlari</a:t>
            </a:r>
          </a:p>
        </p:txBody>
      </p:sp>
    </p:spTree>
    <p:extLst>
      <p:ext uri="{BB962C8B-B14F-4D97-AF65-F5344CB8AC3E}">
        <p14:creationId xmlns:p14="http://schemas.microsoft.com/office/powerpoint/2010/main" val="24949678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6C8D2769-3062-CB88-AB32-3551C98D5488}"/>
              </a:ext>
            </a:extLst>
          </p:cNvPr>
          <p:cNvSpPr/>
          <p:nvPr/>
        </p:nvSpPr>
        <p:spPr>
          <a:xfrm>
            <a:off x="7245219" y="3272712"/>
            <a:ext cx="4516016" cy="266855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9352"/>
          </a:xfrm>
        </p:spPr>
        <p:txBody>
          <a:bodyPr>
            <a:normAutofit/>
          </a:bodyPr>
          <a:lstStyle/>
          <a:p>
            <a:pPr algn="ctr"/>
            <a:r>
              <a:rPr lang="tr-TR" sz="3600" b="1" dirty="0">
                <a:latin typeface="+mn-lt"/>
              </a:rPr>
              <a:t>PROJE ÖNERİ FORMU</a:t>
            </a:r>
          </a:p>
        </p:txBody>
      </p:sp>
      <p:pic>
        <p:nvPicPr>
          <p:cNvPr id="9" name="Resim 8">
            <a:extLst>
              <a:ext uri="{FF2B5EF4-FFF2-40B4-BE49-F238E27FC236}">
                <a16:creationId xmlns:a16="http://schemas.microsoft.com/office/drawing/2014/main" id="{0E021B37-8ED2-EEE5-DC1E-E4E53FDEE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923" y="1598038"/>
            <a:ext cx="4670612" cy="485842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13EBA93-3001-C102-A775-72EA0EFEC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76"/>
            <a:ext cx="1969179" cy="1510812"/>
          </a:xfrm>
          <a:prstGeom prst="rect">
            <a:avLst/>
          </a:prstGeom>
        </p:spPr>
      </p:pic>
      <p:sp>
        <p:nvSpPr>
          <p:cNvPr id="4" name="Metin kutusu 3">
            <a:extLst>
              <a:ext uri="{FF2B5EF4-FFF2-40B4-BE49-F238E27FC236}">
                <a16:creationId xmlns:a16="http://schemas.microsoft.com/office/drawing/2014/main" id="{729BF042-4BB4-BC95-7546-A9B7F98B46F8}"/>
              </a:ext>
            </a:extLst>
          </p:cNvPr>
          <p:cNvSpPr txBox="1"/>
          <p:nvPr/>
        </p:nvSpPr>
        <p:spPr>
          <a:xfrm>
            <a:off x="7735077" y="3795560"/>
            <a:ext cx="385354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kern="1200" dirty="0" err="1">
                <a:latin typeface="Arial" pitchFamily="34" charset="0"/>
                <a:ea typeface="+mn-ea"/>
                <a:cs typeface="Arial" pitchFamily="34" charset="0"/>
              </a:rPr>
              <a:t>Projenin</a:t>
            </a:r>
            <a:r>
              <a:rPr lang="en-US" sz="1800" b="1" kern="1200" dirty="0"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tr-TR" sz="1800" b="1" kern="1200" dirty="0">
                <a:latin typeface="Arial" pitchFamily="34" charset="0"/>
                <a:ea typeface="+mn-ea"/>
                <a:cs typeface="Arial" pitchFamily="34" charset="0"/>
              </a:rPr>
              <a:t>özgün değeri, </a:t>
            </a:r>
            <a:r>
              <a:rPr lang="en-US" sz="1800" b="1" kern="1200" dirty="0" err="1">
                <a:latin typeface="Arial" pitchFamily="34" charset="0"/>
                <a:ea typeface="+mn-ea"/>
                <a:cs typeface="Arial" pitchFamily="34" charset="0"/>
              </a:rPr>
              <a:t>metodu</a:t>
            </a:r>
            <a:r>
              <a:rPr lang="tr-TR" sz="1800" b="1" kern="1200" dirty="0">
                <a:latin typeface="Arial" pitchFamily="34" charset="0"/>
                <a:ea typeface="+mn-ea"/>
                <a:cs typeface="Arial" pitchFamily="34" charset="0"/>
              </a:rPr>
              <a:t>, yönetimi ve yaygın etkisi hakkında bilgiler</a:t>
            </a:r>
            <a:r>
              <a:rPr lang="en-US" sz="1800" b="1" kern="1200" baseline="0" dirty="0"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US" sz="1800" b="1" kern="1200" baseline="0" dirty="0" err="1">
                <a:latin typeface="Arial" pitchFamily="34" charset="0"/>
                <a:ea typeface="+mn-ea"/>
                <a:cs typeface="Arial" pitchFamily="34" charset="0"/>
              </a:rPr>
              <a:t>içerir</a:t>
            </a:r>
            <a:r>
              <a:rPr lang="en-US" sz="1800" b="1" kern="1200" baseline="0" dirty="0">
                <a:latin typeface="Arial" pitchFamily="34" charset="0"/>
                <a:ea typeface="+mn-ea"/>
                <a:cs typeface="Arial" pitchFamily="34" charset="0"/>
              </a:rPr>
              <a:t>- </a:t>
            </a:r>
            <a:r>
              <a:rPr lang="en-US" sz="1800" b="1" u="sng" kern="1200" baseline="0" dirty="0" err="1">
                <a:latin typeface="Arial" pitchFamily="34" charset="0"/>
                <a:ea typeface="+mn-ea"/>
                <a:cs typeface="Arial" pitchFamily="34" charset="0"/>
              </a:rPr>
              <a:t>en</a:t>
            </a:r>
            <a:r>
              <a:rPr lang="en-US" sz="1800" b="1" u="sng" kern="1200" baseline="0" dirty="0">
                <a:latin typeface="Arial" pitchFamily="34" charset="0"/>
                <a:ea typeface="+mn-ea"/>
                <a:cs typeface="Arial" pitchFamily="34" charset="0"/>
              </a:rPr>
              <a:t> son </a:t>
            </a:r>
            <a:r>
              <a:rPr lang="en-US" sz="1800" b="1" u="sng" kern="1200" baseline="0" dirty="0" err="1">
                <a:latin typeface="Arial" pitchFamily="34" charset="0"/>
                <a:ea typeface="+mn-ea"/>
                <a:cs typeface="Arial" pitchFamily="34" charset="0"/>
              </a:rPr>
              <a:t>hazırlanması</a:t>
            </a:r>
            <a:r>
              <a:rPr lang="en-US" sz="1800" b="1" u="sng" kern="1200" baseline="0" dirty="0"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lang="en-US" sz="1800" b="1" u="sng" kern="1200" baseline="0" dirty="0" err="1">
                <a:latin typeface="Arial" pitchFamily="34" charset="0"/>
                <a:ea typeface="+mn-ea"/>
                <a:cs typeface="Arial" pitchFamily="34" charset="0"/>
              </a:rPr>
              <a:t>önerilir</a:t>
            </a:r>
            <a:endParaRPr lang="tr-TR" dirty="0"/>
          </a:p>
        </p:txBody>
      </p:sp>
      <p:sp>
        <p:nvSpPr>
          <p:cNvPr id="7" name="Ok: Sağ 6">
            <a:extLst>
              <a:ext uri="{FF2B5EF4-FFF2-40B4-BE49-F238E27FC236}">
                <a16:creationId xmlns:a16="http://schemas.microsoft.com/office/drawing/2014/main" id="{E58B2AAB-DB48-A1C2-6D6D-82D65EACE0CB}"/>
              </a:ext>
            </a:extLst>
          </p:cNvPr>
          <p:cNvSpPr/>
          <p:nvPr/>
        </p:nvSpPr>
        <p:spPr>
          <a:xfrm>
            <a:off x="6096000" y="3429000"/>
            <a:ext cx="1200539" cy="235598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74873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86DFC17B-D2CB-777B-5D9D-F8FD9E1FB950}"/>
              </a:ext>
            </a:extLst>
          </p:cNvPr>
          <p:cNvSpPr/>
          <p:nvPr/>
        </p:nvSpPr>
        <p:spPr>
          <a:xfrm>
            <a:off x="6009500" y="5085183"/>
            <a:ext cx="5906368" cy="133077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322AB0D-E5D2-C9B7-AC68-9CF3FA8604F4}"/>
              </a:ext>
            </a:extLst>
          </p:cNvPr>
          <p:cNvSpPr/>
          <p:nvPr/>
        </p:nvSpPr>
        <p:spPr>
          <a:xfrm>
            <a:off x="5790247" y="2023167"/>
            <a:ext cx="6150578" cy="20420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78ACA41-DEF3-6BF1-9FFE-24D24444F9FC}"/>
              </a:ext>
            </a:extLst>
          </p:cNvPr>
          <p:cNvSpPr/>
          <p:nvPr/>
        </p:nvSpPr>
        <p:spPr>
          <a:xfrm>
            <a:off x="5985679" y="513184"/>
            <a:ext cx="5489158" cy="136361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85CFE5F8-1F1E-5A26-E651-F29E20DC8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089" y="413093"/>
            <a:ext cx="5489158" cy="6256648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3B101351-9231-5A77-CD09-D67529A21486}"/>
              </a:ext>
            </a:extLst>
          </p:cNvPr>
          <p:cNvSpPr txBox="1"/>
          <p:nvPr/>
        </p:nvSpPr>
        <p:spPr>
          <a:xfrm>
            <a:off x="6783132" y="675309"/>
            <a:ext cx="45330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1800" kern="1200" dirty="0" err="1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Konunun</a:t>
            </a: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kapsamı ve sınırları  önemi 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literatürün eleştirel bir değerlendirmesi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Nitel veya nicel verilerle açıklanır.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Metin kutusu 6">
            <a:extLst>
              <a:ext uri="{FF2B5EF4-FFF2-40B4-BE49-F238E27FC236}">
                <a16:creationId xmlns:a16="http://schemas.microsoft.com/office/drawing/2014/main" id="{E1566C07-CA89-608D-73E7-CDE55ED5C72A}"/>
              </a:ext>
            </a:extLst>
          </p:cNvPr>
          <p:cNvSpPr txBox="1"/>
          <p:nvPr/>
        </p:nvSpPr>
        <p:spPr>
          <a:xfrm>
            <a:off x="6519063" y="2334380"/>
            <a:ext cx="542176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bilimsel değeri, farklılığı ve yeniliği, 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hangi eksikliği nasıl gidereceği veya hangi soruna nasıl bir çözüm geliştireceği 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ne gibi özgün katkılarda bulunacağı literatüre atıf yapılarak açıklanır. 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Metin kutusu 10">
            <a:extLst>
              <a:ext uri="{FF2B5EF4-FFF2-40B4-BE49-F238E27FC236}">
                <a16:creationId xmlns:a16="http://schemas.microsoft.com/office/drawing/2014/main" id="{C5B074AC-395B-EB95-C05B-73561A179DC2}"/>
              </a:ext>
            </a:extLst>
          </p:cNvPr>
          <p:cNvSpPr txBox="1"/>
          <p:nvPr/>
        </p:nvSpPr>
        <p:spPr>
          <a:xfrm>
            <a:off x="6037567" y="5509711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r-TR" sz="1800" kern="1200" dirty="0">
                <a:latin typeface="Arial" pitchFamily="34" charset="0"/>
                <a:ea typeface="+mn-ea"/>
                <a:cs typeface="Arial" pitchFamily="34" charset="0"/>
              </a:rPr>
              <a:t>Açık, Ölçülebilir, Gerçekçi ve Araştırma Süresince Ulaşılabilir Nitelikte Olacak Şekilde Yazılmalı</a:t>
            </a:r>
            <a:endParaRPr lang="tr-TR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1360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: Köşeleri Yuvarlatılmış 6">
            <a:extLst>
              <a:ext uri="{FF2B5EF4-FFF2-40B4-BE49-F238E27FC236}">
                <a16:creationId xmlns:a16="http://schemas.microsoft.com/office/drawing/2014/main" id="{C5BDB896-3589-1E1F-2ECB-2D27FAEB928E}"/>
              </a:ext>
            </a:extLst>
          </p:cNvPr>
          <p:cNvSpPr/>
          <p:nvPr/>
        </p:nvSpPr>
        <p:spPr>
          <a:xfrm>
            <a:off x="6161314" y="1670179"/>
            <a:ext cx="5962259" cy="351764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076D267C-3EC1-FDF1-D267-1F4F452E35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532" y="434286"/>
            <a:ext cx="5656729" cy="6280311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16E3382D-C1DC-D56B-6702-0A20A4375C73}"/>
              </a:ext>
            </a:extLst>
          </p:cNvPr>
          <p:cNvSpPr txBox="1"/>
          <p:nvPr/>
        </p:nvSpPr>
        <p:spPr>
          <a:xfrm>
            <a:off x="6225072" y="1859338"/>
            <a:ext cx="609755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Uygulanacak Yöntem Ve Araştırma Teknikleri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Veri Toplama Araçları Ve Analiz Yöntemleri  İlgili Literatüre Atıf Yapılarak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Yöntem Ve Tekniklerin Amaç Ve Hedeflere Ulaşmaya Elverişli Olduğu Ortaya Konulur. 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 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Tasarımı, </a:t>
            </a:r>
            <a:r>
              <a:rPr lang="en-US" sz="1800" kern="1200" dirty="0" err="1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Deseni</a:t>
            </a: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Bağımlı Ve Bağımsız Değişkenleri </a:t>
            </a:r>
          </a:p>
          <a:p>
            <a:r>
              <a:rPr lang="tr-TR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e İstatistiksel Yöntemleri Kapsaması Gerekir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Y</a:t>
            </a:r>
            <a:r>
              <a:rPr lang="tr-TR" sz="1800" kern="1200" dirty="0" err="1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öntemlerin</a:t>
            </a:r>
            <a:r>
              <a:rPr lang="tr-TR" sz="1800" kern="1200" dirty="0">
                <a:solidFill>
                  <a:schemeClr val="dk1"/>
                </a:solidFill>
                <a:latin typeface="Arial" pitchFamily="34" charset="0"/>
                <a:ea typeface="+mn-ea"/>
                <a:cs typeface="Arial" pitchFamily="34" charset="0"/>
              </a:rPr>
              <a:t> İş Paketleri İle İlişkilendirilmesi Gerekir.</a:t>
            </a:r>
            <a:endParaRPr lang="en-US" sz="1800" kern="1200" dirty="0">
              <a:solidFill>
                <a:schemeClr val="dk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56496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80409C3A-09E5-779C-3CF8-5295E7488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1" y="549226"/>
            <a:ext cx="6206687" cy="601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055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49970" y="371746"/>
            <a:ext cx="4539019" cy="504003"/>
          </a:xfrm>
          <a:prstGeom prst="rect">
            <a:avLst/>
          </a:prstGeom>
        </p:spPr>
        <p:txBody>
          <a:bodyPr vert="horz" wrap="square" lIns="0" tIns="11449" rIns="0" bIns="0" rtlCol="0" anchor="ctr">
            <a:spAutoFit/>
          </a:bodyPr>
          <a:lstStyle/>
          <a:p>
            <a:pPr marL="11449">
              <a:lnSpc>
                <a:spcPct val="100000"/>
              </a:lnSpc>
              <a:spcBef>
                <a:spcPts val="90"/>
              </a:spcBef>
            </a:pPr>
            <a:r>
              <a:rPr sz="3200" b="1" spc="-270" dirty="0">
                <a:latin typeface="+mn-lt"/>
                <a:cs typeface="Arial"/>
              </a:rPr>
              <a:t>Ö</a:t>
            </a:r>
            <a:r>
              <a:rPr sz="3200" b="1" spc="-279" dirty="0">
                <a:latin typeface="+mn-lt"/>
                <a:cs typeface="Arial"/>
              </a:rPr>
              <a:t>RNEK</a:t>
            </a:r>
            <a:r>
              <a:rPr sz="3200" b="1" spc="81" dirty="0">
                <a:latin typeface="+mn-lt"/>
                <a:cs typeface="Arial"/>
              </a:rPr>
              <a:t>:</a:t>
            </a:r>
            <a:r>
              <a:rPr sz="3200" b="1" spc="-149" dirty="0">
                <a:latin typeface="+mn-lt"/>
                <a:cs typeface="Arial"/>
              </a:rPr>
              <a:t>P</a:t>
            </a:r>
            <a:r>
              <a:rPr sz="3200" b="1" spc="-140" dirty="0">
                <a:latin typeface="+mn-lt"/>
                <a:cs typeface="Arial"/>
              </a:rPr>
              <a:t>r</a:t>
            </a:r>
            <a:r>
              <a:rPr sz="3200" b="1" spc="-149" dirty="0">
                <a:latin typeface="+mn-lt"/>
                <a:cs typeface="Arial"/>
              </a:rPr>
              <a:t>o</a:t>
            </a:r>
            <a:r>
              <a:rPr sz="3200" b="1" spc="-140" dirty="0">
                <a:latin typeface="+mn-lt"/>
                <a:cs typeface="Arial"/>
              </a:rPr>
              <a:t>j</a:t>
            </a:r>
            <a:r>
              <a:rPr sz="3200" b="1" dirty="0">
                <a:latin typeface="+mn-lt"/>
                <a:cs typeface="Arial"/>
              </a:rPr>
              <a:t>e</a:t>
            </a:r>
            <a:r>
              <a:rPr sz="3200" b="1" spc="-316" dirty="0">
                <a:latin typeface="+mn-lt"/>
                <a:cs typeface="Arial"/>
              </a:rPr>
              <a:t> </a:t>
            </a:r>
            <a:r>
              <a:rPr sz="3200" b="1" dirty="0">
                <a:latin typeface="+mn-lt"/>
                <a:cs typeface="Arial"/>
              </a:rPr>
              <a:t>-</a:t>
            </a:r>
            <a:r>
              <a:rPr sz="3200" b="1" spc="-122" dirty="0">
                <a:latin typeface="+mn-lt"/>
                <a:cs typeface="Arial"/>
              </a:rPr>
              <a:t> </a:t>
            </a:r>
            <a:r>
              <a:rPr sz="3200" b="1" spc="-180" dirty="0">
                <a:latin typeface="+mn-lt"/>
                <a:cs typeface="Arial"/>
              </a:rPr>
              <a:t>İ</a:t>
            </a:r>
            <a:r>
              <a:rPr sz="3200" b="1" dirty="0">
                <a:latin typeface="+mn-lt"/>
                <a:cs typeface="Arial"/>
              </a:rPr>
              <a:t>ş</a:t>
            </a:r>
            <a:r>
              <a:rPr sz="3200" b="1" spc="-379" dirty="0">
                <a:latin typeface="+mn-lt"/>
                <a:cs typeface="Arial"/>
              </a:rPr>
              <a:t> </a:t>
            </a:r>
            <a:r>
              <a:rPr sz="3200" b="1" spc="-189" dirty="0">
                <a:latin typeface="+mn-lt"/>
                <a:cs typeface="Arial"/>
              </a:rPr>
              <a:t>Za</a:t>
            </a:r>
            <a:r>
              <a:rPr sz="3200" b="1" spc="-184" dirty="0">
                <a:latin typeface="+mn-lt"/>
                <a:cs typeface="Arial"/>
              </a:rPr>
              <a:t>m</a:t>
            </a:r>
            <a:r>
              <a:rPr sz="3200" b="1" spc="-189" dirty="0">
                <a:latin typeface="+mn-lt"/>
                <a:cs typeface="Arial"/>
              </a:rPr>
              <a:t>a</a:t>
            </a:r>
            <a:r>
              <a:rPr sz="3200" b="1" spc="135" dirty="0">
                <a:latin typeface="+mn-lt"/>
                <a:cs typeface="Arial"/>
              </a:rPr>
              <a:t>n</a:t>
            </a:r>
            <a:r>
              <a:rPr sz="3200" b="1" spc="-162" dirty="0">
                <a:latin typeface="+mn-lt"/>
                <a:cs typeface="Arial"/>
              </a:rPr>
              <a:t>P</a:t>
            </a:r>
            <a:r>
              <a:rPr sz="3200" b="1" spc="-149" dirty="0">
                <a:latin typeface="+mn-lt"/>
                <a:cs typeface="Arial"/>
              </a:rPr>
              <a:t>l</a:t>
            </a:r>
            <a:r>
              <a:rPr sz="3200" b="1" spc="-158" dirty="0">
                <a:latin typeface="+mn-lt"/>
                <a:cs typeface="Arial"/>
              </a:rPr>
              <a:t>an</a:t>
            </a:r>
            <a:r>
              <a:rPr sz="3200" b="1" dirty="0">
                <a:latin typeface="+mn-lt"/>
                <a:cs typeface="Arial"/>
              </a:rPr>
              <a:t>ı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69218"/>
              </p:ext>
            </p:extLst>
          </p:nvPr>
        </p:nvGraphicFramePr>
        <p:xfrm>
          <a:off x="1324947" y="1252751"/>
          <a:ext cx="10035564" cy="46344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40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2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6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9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39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3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4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868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473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368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25700"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200" b="1" spc="-85" dirty="0">
                          <a:latin typeface="Arial"/>
                          <a:cs typeface="Arial"/>
                        </a:rPr>
                        <a:t>Proj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200" b="1" spc="-1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75" dirty="0">
                          <a:latin typeface="Arial"/>
                          <a:cs typeface="Arial"/>
                        </a:rPr>
                        <a:t>Faali</a:t>
                      </a:r>
                      <a:r>
                        <a:rPr sz="1200" b="1" spc="-110" dirty="0">
                          <a:latin typeface="Arial"/>
                          <a:cs typeface="Arial"/>
                        </a:rPr>
                        <a:t>y</a:t>
                      </a:r>
                      <a:r>
                        <a:rPr sz="1200" b="1" spc="-75" dirty="0">
                          <a:latin typeface="Arial"/>
                          <a:cs typeface="Arial"/>
                        </a:rPr>
                        <a:t>etler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i</a:t>
                      </a:r>
                      <a:endParaRPr sz="1200" dirty="0">
                        <a:latin typeface="Arial"/>
                        <a:cs typeface="Arial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200" b="1" spc="-110" dirty="0">
                          <a:latin typeface="Arial"/>
                          <a:cs typeface="Arial"/>
                        </a:rPr>
                        <a:t>İ</a:t>
                      </a:r>
                      <a:r>
                        <a:rPr sz="1200" b="1" dirty="0">
                          <a:latin typeface="Arial"/>
                          <a:cs typeface="Arial"/>
                        </a:rPr>
                        <a:t>ş</a:t>
                      </a:r>
                      <a:r>
                        <a:rPr sz="1200" b="1" spc="-1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75" dirty="0">
                          <a:latin typeface="Arial"/>
                          <a:cs typeface="Arial"/>
                        </a:rPr>
                        <a:t>Paketleri</a:t>
                      </a:r>
                      <a:endParaRPr sz="1200" dirty="0">
                        <a:latin typeface="Arial"/>
                        <a:cs typeface="Arial"/>
                      </a:endParaRPr>
                    </a:p>
                  </a:txBody>
                  <a:tcPr marL="0" marR="0" marT="7442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0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85" dirty="0">
                          <a:latin typeface="Arial"/>
                          <a:cs typeface="Arial"/>
                        </a:rPr>
                        <a:t>1.AY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4154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85" dirty="0">
                          <a:latin typeface="Arial"/>
                          <a:cs typeface="Arial"/>
                        </a:rPr>
                        <a:t>2.AY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367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 dirty="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574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4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7329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637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6854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7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065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100" b="1" spc="-114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95" dirty="0">
                          <a:latin typeface="Arial"/>
                          <a:cs typeface="Arial"/>
                        </a:rPr>
                        <a:t>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  <a:spcBef>
                          <a:spcPts val="975"/>
                        </a:spcBef>
                      </a:pPr>
                      <a:r>
                        <a:rPr sz="1100" b="1" spc="-85" dirty="0">
                          <a:latin typeface="Arial"/>
                          <a:cs typeface="Arial"/>
                        </a:rPr>
                        <a:t>9.AY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1162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550">
                <a:tc>
                  <a:txBody>
                    <a:bodyPr/>
                    <a:lstStyle/>
                    <a:p>
                      <a:pPr marL="4889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200" spc="-25" dirty="0">
                          <a:latin typeface="Arial MT"/>
                          <a:cs typeface="Arial MT"/>
                        </a:rPr>
                        <a:t>Literatü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taraması</a:t>
                      </a:r>
                      <a:endParaRPr sz="1200">
                        <a:latin typeface="Arial MT"/>
                        <a:cs typeface="Arial MT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200" spc="-100" dirty="0">
                          <a:latin typeface="Arial MT"/>
                          <a:cs typeface="Arial MT"/>
                        </a:rPr>
                        <a:t>Ö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200" spc="-1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çalışmanı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200" spc="-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gözde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</a:t>
                      </a:r>
                      <a:endParaRPr sz="1200">
                        <a:latin typeface="Arial MT"/>
                        <a:cs typeface="Arial MT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200" spc="-50" dirty="0">
                          <a:latin typeface="Arial MT"/>
                          <a:cs typeface="Arial MT"/>
                        </a:rPr>
                        <a:t>geçirilerek</a:t>
                      </a:r>
                      <a:r>
                        <a:rPr sz="1200" spc="-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uygulanması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801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1609">
                <a:tc>
                  <a:txBody>
                    <a:bodyPr/>
                    <a:lstStyle/>
                    <a:p>
                      <a:pPr marL="48895" marR="161925">
                        <a:lnSpc>
                          <a:spcPts val="1639"/>
                        </a:lnSpc>
                        <a:spcBef>
                          <a:spcPts val="65"/>
                        </a:spcBef>
                      </a:pPr>
                      <a:r>
                        <a:rPr sz="1200" spc="-40" dirty="0">
                          <a:latin typeface="Arial MT"/>
                          <a:cs typeface="Arial MT"/>
                        </a:rPr>
                        <a:t>Bi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le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l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ö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200" spc="-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gö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ü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ş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ler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, 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tanışm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200" spc="-1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duru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m</a:t>
                      </a: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200" spc="-90" dirty="0">
                          <a:latin typeface="Arial MT"/>
                          <a:cs typeface="Arial MT"/>
                        </a:rPr>
                        <a:t>değerlendirme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7442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550">
                <a:tc>
                  <a:txBody>
                    <a:bodyPr/>
                    <a:lstStyle/>
                    <a:p>
                      <a:pPr marL="8699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sz="1200" spc="-110" dirty="0">
                          <a:latin typeface="Arial MT"/>
                          <a:cs typeface="Arial MT"/>
                        </a:rPr>
                        <a:t>BKİ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,</a:t>
                      </a:r>
                      <a:r>
                        <a:rPr sz="1200" spc="-2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beslenm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alışkanlığı,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200" spc="-110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1200" spc="-100" dirty="0">
                          <a:latin typeface="Arial MT"/>
                          <a:cs typeface="Arial MT"/>
                        </a:rPr>
                        <a:t>aşa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spc="-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tarzların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analiz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204"/>
                        </a:spcBef>
                      </a:pPr>
                      <a:r>
                        <a:rPr sz="1200" spc="-45" dirty="0">
                          <a:latin typeface="Arial MT"/>
                          <a:cs typeface="Arial MT"/>
                        </a:rPr>
                        <a:t>etme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8587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1222">
                <a:tc>
                  <a:txBody>
                    <a:bodyPr/>
                    <a:lstStyle/>
                    <a:p>
                      <a:pPr marL="48895" marR="51435">
                        <a:lnSpc>
                          <a:spcPct val="115399"/>
                        </a:lnSpc>
                        <a:spcBef>
                          <a:spcPts val="580"/>
                        </a:spcBef>
                      </a:pPr>
                      <a:r>
                        <a:rPr sz="1200" spc="-65" dirty="0">
                          <a:latin typeface="Arial MT"/>
                          <a:cs typeface="Arial MT"/>
                        </a:rPr>
                        <a:t>Eğiti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program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oluştu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a 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gulam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200" spc="-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başlanm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66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5551">
                <a:tc>
                  <a:txBody>
                    <a:bodyPr/>
                    <a:lstStyle/>
                    <a:p>
                      <a:pPr marL="48895" marR="97155">
                        <a:lnSpc>
                          <a:spcPct val="113100"/>
                        </a:lnSpc>
                        <a:spcBef>
                          <a:spcPts val="775"/>
                        </a:spcBef>
                      </a:pPr>
                      <a:r>
                        <a:rPr sz="1200" spc="-65" dirty="0">
                          <a:latin typeface="Arial MT"/>
                          <a:cs typeface="Arial MT"/>
                        </a:rPr>
                        <a:t>Eğiti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program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 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sonuçların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</a:t>
                      </a:r>
                      <a:r>
                        <a:rPr sz="1200" spc="-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değerle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d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887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8550">
                <a:tc>
                  <a:txBody>
                    <a:bodyPr/>
                    <a:lstStyle/>
                    <a:p>
                      <a:pPr marL="48895" marR="62230">
                        <a:lnSpc>
                          <a:spcPct val="105400"/>
                        </a:lnSpc>
                      </a:pPr>
                      <a:r>
                        <a:rPr sz="1200" spc="-40" dirty="0">
                          <a:latin typeface="Arial MT"/>
                          <a:cs typeface="Arial MT"/>
                        </a:rPr>
                        <a:t>Bilgilendir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faali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1200" spc="-25" dirty="0">
                          <a:latin typeface="Arial MT"/>
                          <a:cs typeface="Arial MT"/>
                        </a:rPr>
                        <a:t>etleri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, 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mi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ne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,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 konferan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200" spc="-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b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.</a:t>
                      </a:r>
                      <a:r>
                        <a:rPr sz="1200" spc="-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(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</a:t>
                      </a:r>
                      <a:endParaRPr sz="1200">
                        <a:latin typeface="Arial MT"/>
                        <a:cs typeface="Arial MT"/>
                      </a:endParaRPr>
                    </a:p>
                    <a:p>
                      <a:pPr marL="4889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200" spc="-12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z</a:t>
                      </a:r>
                      <a:r>
                        <a:rPr sz="1200" spc="-2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3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tane)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1400">
                <a:tc>
                  <a:txBody>
                    <a:bodyPr/>
                    <a:lstStyle/>
                    <a:p>
                      <a:pPr marL="48895" marR="52069">
                        <a:lnSpc>
                          <a:spcPct val="110400"/>
                        </a:lnSpc>
                        <a:spcBef>
                          <a:spcPts val="819"/>
                        </a:spcBef>
                      </a:pPr>
                      <a:r>
                        <a:rPr sz="1200" spc="-65" dirty="0">
                          <a:latin typeface="Arial MT"/>
                          <a:cs typeface="Arial MT"/>
                        </a:rPr>
                        <a:t>Proj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1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onu</a:t>
                      </a:r>
                      <a:r>
                        <a:rPr sz="1200" spc="-60" dirty="0">
                          <a:latin typeface="Arial MT"/>
                          <a:cs typeface="Arial MT"/>
                        </a:rPr>
                        <a:t>çl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ar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ı</a:t>
                      </a:r>
                      <a:r>
                        <a:rPr sz="1200" spc="-50" dirty="0">
                          <a:latin typeface="Arial MT"/>
                          <a:cs typeface="Arial MT"/>
                        </a:rPr>
                        <a:t>nı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değe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lendi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il</a:t>
                      </a:r>
                      <a:r>
                        <a:rPr sz="1200" spc="-35" dirty="0">
                          <a:latin typeface="Arial MT"/>
                          <a:cs typeface="Arial MT"/>
                        </a:rPr>
                        <a:t>m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es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1200" spc="-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1200" spc="-1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85" dirty="0">
                          <a:latin typeface="Arial MT"/>
                          <a:cs typeface="Arial MT"/>
                        </a:rPr>
                        <a:t>sonu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ç  </a:t>
                      </a:r>
                      <a:r>
                        <a:rPr sz="1200" spc="-40" dirty="0">
                          <a:latin typeface="Arial MT"/>
                          <a:cs typeface="Arial MT"/>
                        </a:rPr>
                        <a:t>rapor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1200" spc="-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75" dirty="0">
                          <a:latin typeface="Arial MT"/>
                          <a:cs typeface="Arial MT"/>
                        </a:rPr>
                        <a:t>hazırlanmas</a:t>
                      </a:r>
                      <a:r>
                        <a:rPr sz="1200" dirty="0">
                          <a:latin typeface="Arial MT"/>
                          <a:cs typeface="Arial MT"/>
                        </a:rPr>
                        <a:t>ı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93882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99750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857F2B42-01A8-2055-3E5F-92EF1CE7D2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75" y="906539"/>
            <a:ext cx="5708925" cy="504492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4A01B91-85F8-DFE6-E7D2-D6A75FFC80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5047" y="1166148"/>
            <a:ext cx="5316173" cy="471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94936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A901FA3-7233-585E-3752-40A4FE5A4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004" y="787599"/>
            <a:ext cx="6332886" cy="52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7180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74331" y="5493"/>
            <a:ext cx="8243339" cy="6843345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4241249" y="0"/>
            <a:ext cx="1048163" cy="385834"/>
          </a:xfrm>
          <a:custGeom>
            <a:avLst/>
            <a:gdLst/>
            <a:ahLst/>
            <a:cxnLst/>
            <a:rect l="l" t="t" r="r" b="b"/>
            <a:pathLst>
              <a:path w="1162685" h="427990">
                <a:moveTo>
                  <a:pt x="0" y="427862"/>
                </a:moveTo>
                <a:lnTo>
                  <a:pt x="1162303" y="427862"/>
                </a:lnTo>
                <a:lnTo>
                  <a:pt x="1162303" y="0"/>
                </a:lnTo>
                <a:lnTo>
                  <a:pt x="0" y="0"/>
                </a:lnTo>
                <a:lnTo>
                  <a:pt x="0" y="427862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623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D27CB257-B8F3-33D5-634F-080EAB188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3403"/>
            <a:ext cx="1707502" cy="1464693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 rot="16200000">
            <a:off x="-536222" y="2634167"/>
            <a:ext cx="3690701" cy="1580518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İADE SEBEPLERİ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(</a:t>
            </a:r>
            <a:r>
              <a:rPr lang="en-US" dirty="0" err="1">
                <a:solidFill>
                  <a:schemeClr val="tx1"/>
                </a:solidFill>
              </a:rPr>
              <a:t>Ön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İnceleme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graphicFrame>
        <p:nvGraphicFramePr>
          <p:cNvPr id="7" name="Metin kutusu 2">
            <a:extLst>
              <a:ext uri="{FF2B5EF4-FFF2-40B4-BE49-F238E27FC236}">
                <a16:creationId xmlns:a16="http://schemas.microsoft.com/office/drawing/2014/main" id="{D0ACC8DA-C0F4-5BE6-243B-C8A646F0E9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5151995"/>
              </p:ext>
            </p:extLst>
          </p:nvPr>
        </p:nvGraphicFramePr>
        <p:xfrm>
          <a:off x="3200401" y="919511"/>
          <a:ext cx="8472729" cy="5009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İçerik Yer Tutucusu 4">
            <a:extLst>
              <a:ext uri="{FF2B5EF4-FFF2-40B4-BE49-F238E27FC236}">
                <a16:creationId xmlns:a16="http://schemas.microsoft.com/office/drawing/2014/main" id="{FBA80F1D-6C0D-5E36-6AE4-15D80C1C01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59935" y="1063690"/>
            <a:ext cx="7491363" cy="4842588"/>
          </a:xfrm>
          <a:prstGeom prst="rect">
            <a:avLst/>
          </a:prstGeom>
        </p:spPr>
      </p:pic>
      <p:graphicFrame>
        <p:nvGraphicFramePr>
          <p:cNvPr id="6" name="Diyagram 5">
            <a:extLst>
              <a:ext uri="{FF2B5EF4-FFF2-40B4-BE49-F238E27FC236}">
                <a16:creationId xmlns:a16="http://schemas.microsoft.com/office/drawing/2014/main" id="{7F05A8FE-FB6E-CA7A-67E5-4617AA3EEF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4716424"/>
              </p:ext>
            </p:extLst>
          </p:nvPr>
        </p:nvGraphicFramePr>
        <p:xfrm>
          <a:off x="252920" y="1138335"/>
          <a:ext cx="2947482" cy="4767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4687132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Diyagram"/>
          <p:cNvGraphicFramePr/>
          <p:nvPr>
            <p:extLst>
              <p:ext uri="{D42A27DB-BD31-4B8C-83A1-F6EECF244321}">
                <p14:modId xmlns:p14="http://schemas.microsoft.com/office/powerpoint/2010/main" val="1489314015"/>
              </p:ext>
            </p:extLst>
          </p:nvPr>
        </p:nvGraphicFramePr>
        <p:xfrm>
          <a:off x="-169816" y="1385095"/>
          <a:ext cx="3422468" cy="4218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7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531523"/>
              </p:ext>
            </p:extLst>
          </p:nvPr>
        </p:nvGraphicFramePr>
        <p:xfrm>
          <a:off x="3424334" y="889484"/>
          <a:ext cx="8033658" cy="4762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6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68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94905">
                <a:tc>
                  <a:txBody>
                    <a:bodyPr/>
                    <a:lstStyle/>
                    <a:p>
                      <a:pPr algn="ctr" fontAlgn="base">
                        <a:buFont typeface="Arial"/>
                        <a:buNone/>
                      </a:pP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Araştırma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önerisinin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özgün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değeri</a:t>
                      </a:r>
                      <a:endParaRPr lang="tr-TR" sz="2000" b="1" dirty="0">
                        <a:latin typeface="Arial"/>
                        <a:ea typeface="Times New Roman"/>
                      </a:endParaRPr>
                    </a:p>
                    <a:p>
                      <a:pPr algn="just" fontAlgn="base">
                        <a:buFont typeface="Arial"/>
                        <a:buNone/>
                      </a:pPr>
                      <a:endParaRPr lang="en-US" sz="2000" b="1" i="0" dirty="0">
                        <a:solidFill>
                          <a:srgbClr val="333333"/>
                        </a:solidFill>
                        <a:latin typeface="Verdan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tr-TR" sz="1800" dirty="0">
                        <a:latin typeface="Arial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tr-TR" sz="1800" dirty="0">
                        <a:latin typeface="Arial"/>
                        <a:ea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8227">
                <a:tc>
                  <a:txBody>
                    <a:bodyPr/>
                    <a:lstStyle/>
                    <a:p>
                      <a:pPr algn="ctr" fontAlgn="base">
                        <a:buFont typeface="Arial"/>
                        <a:buNone/>
                      </a:pP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Amaç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ve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hedefleri</a:t>
                      </a:r>
                      <a:endParaRPr lang="en-US" sz="2000" b="1" i="0" dirty="0">
                        <a:solidFill>
                          <a:srgbClr val="333333"/>
                        </a:solidFill>
                        <a:latin typeface="Verdan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3116">
                <a:tc>
                  <a:txBody>
                    <a:bodyPr/>
                    <a:lstStyle/>
                    <a:p>
                      <a:pPr algn="ctr" fontAlgn="base">
                        <a:buFont typeface="Arial"/>
                        <a:buNone/>
                      </a:pP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Yöntem</a:t>
                      </a:r>
                      <a:endParaRPr lang="en-US" sz="2000" b="1" i="0" dirty="0">
                        <a:solidFill>
                          <a:srgbClr val="333333"/>
                        </a:solidFill>
                        <a:latin typeface="Verdana"/>
                      </a:endParaRPr>
                    </a:p>
                    <a:p>
                      <a:pPr algn="ctr" fontAlgn="base">
                        <a:buFont typeface="Arial"/>
                        <a:buNone/>
                      </a:pPr>
                      <a:endParaRPr lang="en-US" sz="2000" b="1" i="0" dirty="0">
                        <a:solidFill>
                          <a:srgbClr val="333333"/>
                        </a:solidFill>
                        <a:latin typeface="Verdan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9664">
                <a:tc>
                  <a:txBody>
                    <a:bodyPr/>
                    <a:lstStyle/>
                    <a:p>
                      <a:pPr algn="ctr" fontAlgn="base">
                        <a:buFont typeface="Arial"/>
                        <a:buNone/>
                      </a:pP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İş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paketleri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,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başarı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ölçütleri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ve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risk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yönetimi</a:t>
                      </a:r>
                      <a:endParaRPr lang="en-US" sz="2000" b="1" i="0" dirty="0">
                        <a:solidFill>
                          <a:srgbClr val="333333"/>
                        </a:solidFill>
                        <a:latin typeface="Verdan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6466">
                <a:tc>
                  <a:txBody>
                    <a:bodyPr/>
                    <a:lstStyle/>
                    <a:p>
                      <a:pPr marR="225425" algn="ctr" fontAlgn="base">
                        <a:spcAft>
                          <a:spcPts val="1000"/>
                        </a:spcAft>
                        <a:buFont typeface="Arial"/>
                        <a:buNone/>
                      </a:pP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Yaygın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 </a:t>
                      </a:r>
                      <a:r>
                        <a:rPr lang="en-US" sz="2000" b="1" i="0" dirty="0" err="1">
                          <a:solidFill>
                            <a:srgbClr val="333333"/>
                          </a:solidFill>
                          <a:latin typeface="Verdana"/>
                        </a:rPr>
                        <a:t>etki</a:t>
                      </a:r>
                      <a:r>
                        <a:rPr lang="en-US" sz="2000" b="1" i="0" dirty="0">
                          <a:solidFill>
                            <a:srgbClr val="333333"/>
                          </a:solidFill>
                          <a:latin typeface="Verdana"/>
                        </a:rPr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/>
          <a:srcRect l="46383" t="40714" r="33738" b="52143"/>
          <a:stretch>
            <a:fillRect/>
          </a:stretch>
        </p:blipFill>
        <p:spPr bwMode="auto">
          <a:xfrm>
            <a:off x="7889965" y="2286000"/>
            <a:ext cx="2586446" cy="52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/>
          <a:srcRect l="46383" t="40714" r="33738" b="52143"/>
          <a:stretch>
            <a:fillRect/>
          </a:stretch>
        </p:blipFill>
        <p:spPr bwMode="auto">
          <a:xfrm>
            <a:off x="7850776" y="3161210"/>
            <a:ext cx="2586446" cy="52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/>
          <a:srcRect l="46383" t="40714" r="33738" b="52143"/>
          <a:stretch>
            <a:fillRect/>
          </a:stretch>
        </p:blipFill>
        <p:spPr bwMode="auto">
          <a:xfrm>
            <a:off x="7798526" y="3997235"/>
            <a:ext cx="2586446" cy="52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/>
          <a:srcRect l="46383" t="40714" r="33738" b="52143"/>
          <a:stretch>
            <a:fillRect/>
          </a:stretch>
        </p:blipFill>
        <p:spPr bwMode="auto">
          <a:xfrm>
            <a:off x="7820296" y="5011783"/>
            <a:ext cx="2586446" cy="52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/>
          <a:srcRect l="46383" t="40714" r="33738" b="52143"/>
          <a:stretch>
            <a:fillRect/>
          </a:stretch>
        </p:blipFill>
        <p:spPr bwMode="auto">
          <a:xfrm>
            <a:off x="7776753" y="1206137"/>
            <a:ext cx="2586446" cy="522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17 Diyagram"/>
          <p:cNvGraphicFramePr/>
          <p:nvPr>
            <p:extLst>
              <p:ext uri="{D42A27DB-BD31-4B8C-83A1-F6EECF244321}">
                <p14:modId xmlns:p14="http://schemas.microsoft.com/office/powerpoint/2010/main" val="4049869521"/>
              </p:ext>
            </p:extLst>
          </p:nvPr>
        </p:nvGraphicFramePr>
        <p:xfrm>
          <a:off x="2076993" y="5747657"/>
          <a:ext cx="7145384" cy="91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 rot="16200000">
            <a:off x="-548140" y="2474974"/>
            <a:ext cx="3792831" cy="2230019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PUANLAMA</a:t>
            </a:r>
            <a:endParaRPr lang="tr-TR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3150047"/>
              </p:ext>
            </p:extLst>
          </p:nvPr>
        </p:nvGraphicFramePr>
        <p:xfrm>
          <a:off x="2631233" y="497598"/>
          <a:ext cx="8772640" cy="5734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63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3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42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1798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Puan</a:t>
                      </a:r>
                      <a:r>
                        <a:rPr lang="en-US" sz="28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Tanımı</a:t>
                      </a:r>
                      <a:endParaRPr lang="tr-TR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Puan</a:t>
                      </a:r>
                      <a:r>
                        <a:rPr lang="en-US" sz="28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Değeri</a:t>
                      </a:r>
                      <a:endParaRPr lang="tr-TR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Puan</a:t>
                      </a:r>
                      <a:r>
                        <a:rPr lang="en-US" sz="28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itchFamily="34" charset="0"/>
                          <a:cs typeface="Arial" pitchFamily="34" charset="0"/>
                        </a:rPr>
                        <a:t>Açıklaması</a:t>
                      </a:r>
                      <a:endParaRPr lang="tr-TR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8992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İYİ</a:t>
                      </a:r>
                      <a:endParaRPr lang="tr-T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İlgili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kriterleri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tüm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boyutlarıyla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karşılamaktadır</a:t>
                      </a:r>
                      <a:endParaRPr lang="tr-TR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99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Yeterince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karşılamaktadır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Küçük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kusurlar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vardır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tr-TR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4788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itchFamily="34" charset="0"/>
                          <a:cs typeface="Arial" pitchFamily="34" charset="0"/>
                        </a:rPr>
                        <a:t>GELİŞTİRİLEBİLİR</a:t>
                      </a:r>
                      <a:endParaRPr lang="tr-T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Iyi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derecede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karşılamaktadır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İyileştirme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potansiyeli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vardı</a:t>
                      </a:r>
                      <a:r>
                        <a:rPr lang="tr-TR" sz="2000" b="1" dirty="0"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534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Sı</a:t>
                      </a:r>
                      <a:r>
                        <a:rPr lang="tr-TR" sz="2000" b="1" dirty="0" err="1">
                          <a:latin typeface="Arial" pitchFamily="34" charset="0"/>
                          <a:cs typeface="Arial" pitchFamily="34" charset="0"/>
                        </a:rPr>
                        <a:t>nır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lı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Derecede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karşılamaktadır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Önemli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iyileştirmelere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ihtiyaç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vardır</a:t>
                      </a:r>
                      <a:endParaRPr lang="tr-TR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8992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YETERSİZ</a:t>
                      </a:r>
                      <a:endParaRPr lang="tr-T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Kriteri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Karşılamamaktadır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Önemli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Eksikler</a:t>
                      </a:r>
                      <a:r>
                        <a:rPr lang="en-US" sz="2000" b="1" baseline="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baseline="0" dirty="0" err="1">
                          <a:latin typeface="Arial" pitchFamily="34" charset="0"/>
                          <a:cs typeface="Arial" pitchFamily="34" charset="0"/>
                        </a:rPr>
                        <a:t>vardır</a:t>
                      </a:r>
                      <a:endParaRPr lang="tr-TR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3529">
                <a:tc vMerge="1">
                  <a:txBody>
                    <a:bodyPr/>
                    <a:lstStyle/>
                    <a:p>
                      <a:pPr algn="ctr"/>
                      <a:endParaRPr lang="tr-TR" sz="20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tr-TR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Kriteri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kesinlikle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karşılamamaktadır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Ciddi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eksiklikler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itchFamily="34" charset="0"/>
                          <a:cs typeface="Arial" pitchFamily="34" charset="0"/>
                        </a:rPr>
                        <a:t>vardır</a:t>
                      </a:r>
                      <a:r>
                        <a:rPr lang="en-US" sz="2000" b="1" dirty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tr-TR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2209 – A SONUÇ RAPORU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81200" y="1417639"/>
            <a:ext cx="8229600" cy="4708525"/>
          </a:xfrm>
        </p:spPr>
        <p:txBody>
          <a:bodyPr/>
          <a:lstStyle/>
          <a:p>
            <a:pPr marL="0" indent="0">
              <a:buNone/>
            </a:pPr>
            <a:r>
              <a:rPr lang="tr-TR" sz="1600" b="1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tr-TR" sz="1600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www.tubitak.gov.tr/sites/default/files/4000/2209-a_sonuc_raporu_formati.docx</a:t>
            </a:r>
            <a:endParaRPr lang="tr-TR" sz="1600" b="1" dirty="0"/>
          </a:p>
          <a:p>
            <a:pPr marL="0" indent="0">
              <a:buNone/>
            </a:pPr>
            <a:endParaRPr lang="tr-TR" sz="1600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11" y="1916832"/>
            <a:ext cx="10304489" cy="452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7577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b="1" i="1" u="sng" dirty="0"/>
              <a:t>2209-B SONUÇ RAPORU</a:t>
            </a:r>
          </a:p>
        </p:txBody>
      </p:sp>
      <p:sp>
        <p:nvSpPr>
          <p:cNvPr id="7" name="İçerik Yer Tutucusu 6"/>
          <p:cNvSpPr>
            <a:spLocks noGrp="1"/>
          </p:cNvSpPr>
          <p:nvPr>
            <p:ph idx="1"/>
          </p:nvPr>
        </p:nvSpPr>
        <p:spPr>
          <a:xfrm>
            <a:off x="1981200" y="1417639"/>
            <a:ext cx="8229600" cy="4708525"/>
          </a:xfrm>
        </p:spPr>
        <p:txBody>
          <a:bodyPr/>
          <a:lstStyle/>
          <a:p>
            <a:pPr marL="0" indent="0">
              <a:buNone/>
            </a:pPr>
            <a:r>
              <a:rPr lang="tr-TR" sz="1600" b="1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tr-TR" sz="1600" b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www.tubitak.gov.tr/sites/default/files/4000/2209-b_sonuc_raporu_ornegi.docx</a:t>
            </a:r>
            <a:endParaRPr lang="tr-TR" sz="1600" b="1" dirty="0"/>
          </a:p>
          <a:p>
            <a:pPr marL="0" indent="0">
              <a:buNone/>
            </a:pPr>
            <a:endParaRPr lang="tr-TR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6629"/>
            <a:ext cx="10164579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4303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79305" y="217566"/>
            <a:ext cx="9004493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z="3600" b="1" spc="-30" dirty="0">
                <a:latin typeface="+mn-lt"/>
                <a:cs typeface="Arial" panose="020B0604020202020204" pitchFamily="34" charset="0"/>
              </a:rPr>
              <a:t>2209-A</a:t>
            </a:r>
            <a:r>
              <a:rPr sz="3600" b="1" spc="-110" dirty="0">
                <a:latin typeface="+mn-lt"/>
                <a:cs typeface="Arial" panose="020B0604020202020204" pitchFamily="34" charset="0"/>
              </a:rPr>
              <a:t> </a:t>
            </a:r>
            <a:r>
              <a:rPr sz="3600" b="1" spc="-65" dirty="0">
                <a:latin typeface="+mn-lt"/>
                <a:cs typeface="Arial" panose="020B0604020202020204" pitchFamily="34" charset="0"/>
              </a:rPr>
              <a:t>Programı</a:t>
            </a:r>
            <a:r>
              <a:rPr sz="3600" b="1" spc="-85" dirty="0">
                <a:latin typeface="+mn-lt"/>
                <a:cs typeface="Arial" panose="020B0604020202020204" pitchFamily="34" charset="0"/>
              </a:rPr>
              <a:t> </a:t>
            </a:r>
            <a:r>
              <a:rPr sz="3600" b="1" spc="-15" dirty="0">
                <a:latin typeface="+mn-lt"/>
                <a:cs typeface="Arial" panose="020B0604020202020204" pitchFamily="34" charset="0"/>
              </a:rPr>
              <a:t>için</a:t>
            </a:r>
            <a:r>
              <a:rPr sz="3600" b="1" spc="-100" dirty="0">
                <a:latin typeface="+mn-lt"/>
                <a:cs typeface="Arial" panose="020B0604020202020204" pitchFamily="34" charset="0"/>
              </a:rPr>
              <a:t> </a:t>
            </a:r>
            <a:r>
              <a:rPr sz="3600" b="1" spc="-35" dirty="0">
                <a:latin typeface="+mn-lt"/>
                <a:cs typeface="Arial" panose="020B0604020202020204" pitchFamily="34" charset="0"/>
              </a:rPr>
              <a:t>Önemli</a:t>
            </a:r>
            <a:r>
              <a:rPr sz="3600" b="1" spc="-85" dirty="0">
                <a:latin typeface="+mn-lt"/>
                <a:cs typeface="Arial" panose="020B0604020202020204" pitchFamily="34" charset="0"/>
              </a:rPr>
              <a:t> </a:t>
            </a:r>
            <a:r>
              <a:rPr sz="3600" b="1" spc="-40" dirty="0">
                <a:latin typeface="+mn-lt"/>
                <a:cs typeface="Arial" panose="020B0604020202020204" pitchFamily="34" charset="0"/>
              </a:rPr>
              <a:t>Hatırlatmalar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52574" y="1115078"/>
            <a:ext cx="10086391" cy="4956164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u="sng" spc="-15" dirty="0">
                <a:latin typeface="Calibri"/>
                <a:cs typeface="Calibri"/>
              </a:rPr>
              <a:t>DESTEĞE </a:t>
            </a:r>
            <a:r>
              <a:rPr sz="2400" b="1" u="sng" spc="-5" dirty="0">
                <a:latin typeface="Calibri"/>
                <a:cs typeface="Calibri"/>
              </a:rPr>
              <a:t>İLİŞKİN</a:t>
            </a:r>
            <a:r>
              <a:rPr sz="2400" b="1" u="sng" spc="5" dirty="0">
                <a:latin typeface="Calibri"/>
                <a:cs typeface="Calibri"/>
              </a:rPr>
              <a:t> </a:t>
            </a:r>
            <a:r>
              <a:rPr sz="2400" b="1" u="sng" spc="-10" dirty="0">
                <a:latin typeface="Calibri"/>
                <a:cs typeface="Calibri"/>
              </a:rPr>
              <a:t>HÜKÜMLER</a:t>
            </a:r>
            <a:endParaRPr lang="tr-TR" sz="2400" b="1" u="sng" spc="-1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2400" u="sng" dirty="0">
              <a:latin typeface="Calibri"/>
              <a:cs typeface="Calibri"/>
            </a:endParaRPr>
          </a:p>
          <a:p>
            <a:pPr marL="354966" indent="-342900" algn="just">
              <a:lnSpc>
                <a:spcPts val="1939"/>
              </a:lnSpc>
              <a:spcBef>
                <a:spcPts val="32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Destek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başlatıldıktan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tr-TR" sz="22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danışman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değişikliği</a:t>
            </a:r>
            <a:r>
              <a:rPr lang="tr-TR" sz="2200" spc="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yapılmak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istenmesi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durumunda,</a:t>
            </a:r>
            <a:r>
              <a:rPr lang="tr-TR" sz="22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görevdeki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danışmandan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20" dirty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yeni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danışman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olacak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kişiden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alınacak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dilekçe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ile</a:t>
            </a:r>
            <a:r>
              <a:rPr lang="tr-TR" sz="2200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25" dirty="0" err="1">
                <a:latin typeface="Arial" panose="020B0604020202020204" pitchFamily="34" charset="0"/>
                <a:cs typeface="Arial" panose="020B0604020202020204" pitchFamily="34" charset="0"/>
              </a:rPr>
              <a:t>BİDEB’e</a:t>
            </a:r>
            <a:r>
              <a:rPr lang="tr-TR" sz="22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başvuru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yapılmalıdır</a:t>
            </a:r>
          </a:p>
          <a:p>
            <a:pPr marL="354966" indent="-342900" algn="just">
              <a:lnSpc>
                <a:spcPts val="1939"/>
              </a:lnSpc>
              <a:spcBef>
                <a:spcPts val="32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endParaRPr lang="tr-T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6" marR="5080" indent="-342900" algn="just">
              <a:lnSpc>
                <a:spcPct val="70000"/>
              </a:lnSpc>
              <a:spcBef>
                <a:spcPts val="100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Destek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başlatıldıktan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sonra proje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ortaklarında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değişiklik yapılmak istenmesi durumunda, ekipten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ayrılmak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isteyen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öğrenciden,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ekibe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yeni katılacak öğrenciden </a:t>
            </a:r>
            <a:r>
              <a:rPr lang="tr-TR" sz="2200" spc="-20" dirty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akademik danışmandan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alınacak 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dilekçe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ile</a:t>
            </a:r>
            <a:r>
              <a:rPr lang="tr-TR" sz="22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25" dirty="0" err="1">
                <a:latin typeface="Arial" panose="020B0604020202020204" pitchFamily="34" charset="0"/>
                <a:cs typeface="Arial" panose="020B0604020202020204" pitchFamily="34" charset="0"/>
              </a:rPr>
              <a:t>BİDEB’e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başvuru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 yapılmalıdır,</a:t>
            </a:r>
            <a:endParaRPr lang="tr-T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6" indent="-342900" algn="just">
              <a:lnSpc>
                <a:spcPct val="100000"/>
              </a:lnSpc>
              <a:spcBef>
                <a:spcPts val="31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Başvuru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tamamlandıktan</a:t>
            </a:r>
            <a:r>
              <a:rPr lang="tr-TR" sz="2200" spc="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projede</a:t>
            </a:r>
            <a:r>
              <a:rPr lang="tr-TR" sz="22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5" dirty="0">
                <a:latin typeface="Arial" panose="020B0604020202020204" pitchFamily="34" charset="0"/>
                <a:cs typeface="Arial" panose="020B0604020202020204" pitchFamily="34" charset="0"/>
              </a:rPr>
              <a:t>yürütücü</a:t>
            </a:r>
            <a:r>
              <a:rPr lang="tr-TR" sz="2200" u="sng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0" dirty="0">
                <a:latin typeface="Arial" panose="020B0604020202020204" pitchFamily="34" charset="0"/>
                <a:cs typeface="Arial" panose="020B0604020202020204" pitchFamily="34" charset="0"/>
              </a:rPr>
              <a:t>değişikliği</a:t>
            </a:r>
            <a:r>
              <a:rPr lang="tr-TR" sz="2200" u="sng" spc="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0" dirty="0">
                <a:latin typeface="Arial" panose="020B0604020202020204" pitchFamily="34" charset="0"/>
                <a:cs typeface="Arial" panose="020B0604020202020204" pitchFamily="34" charset="0"/>
              </a:rPr>
              <a:t>yapılamamaktadır,</a:t>
            </a:r>
          </a:p>
          <a:p>
            <a:pPr marL="12066" algn="just">
              <a:lnSpc>
                <a:spcPct val="100000"/>
              </a:lnSpc>
              <a:spcBef>
                <a:spcPts val="310"/>
              </a:spcBef>
              <a:tabLst>
                <a:tab pos="470534" algn="l"/>
              </a:tabLst>
            </a:pPr>
            <a:endParaRPr lang="tr-T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6" indent="-342900" algn="just">
              <a:lnSpc>
                <a:spcPct val="100000"/>
              </a:lnSpc>
              <a:spcBef>
                <a:spcPts val="33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Destek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başladıktan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5" dirty="0"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tr-TR" sz="2200" u="sng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0" dirty="0">
                <a:latin typeface="Arial" panose="020B0604020202020204" pitchFamily="34" charset="0"/>
                <a:cs typeface="Arial" panose="020B0604020202020204" pitchFamily="34" charset="0"/>
              </a:rPr>
              <a:t>ortağı</a:t>
            </a:r>
            <a:r>
              <a:rPr lang="tr-TR" sz="2200" u="sng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0" dirty="0">
                <a:latin typeface="Arial" panose="020B0604020202020204" pitchFamily="34" charset="0"/>
                <a:cs typeface="Arial" panose="020B0604020202020204" pitchFamily="34" charset="0"/>
              </a:rPr>
              <a:t>sayısı</a:t>
            </a:r>
            <a:r>
              <a:rPr lang="tr-TR" sz="2200" u="sng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u="sng" spc="-10" dirty="0">
                <a:latin typeface="Arial" panose="020B0604020202020204" pitchFamily="34" charset="0"/>
                <a:cs typeface="Arial" panose="020B0604020202020204" pitchFamily="34" charset="0"/>
              </a:rPr>
              <a:t>değiştirilememektedir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354966" indent="-342900" algn="just">
              <a:lnSpc>
                <a:spcPct val="100000"/>
              </a:lnSpc>
              <a:spcBef>
                <a:spcPts val="33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endParaRPr lang="tr-TR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6" indent="-342900" algn="just">
              <a:lnSpc>
                <a:spcPts val="1939"/>
              </a:lnSpc>
              <a:spcBef>
                <a:spcPts val="310"/>
              </a:spcBef>
              <a:buFont typeface="Wingdings" panose="05000000000000000000" pitchFamily="2" charset="2"/>
              <a:buChar char="Ø"/>
              <a:tabLst>
                <a:tab pos="470534" algn="l"/>
              </a:tabLst>
            </a:pP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ekibinde</a:t>
            </a:r>
            <a:r>
              <a:rPr lang="tr-TR" sz="22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yapılacak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değişiklik</a:t>
            </a:r>
            <a:r>
              <a:rPr lang="tr-TR" sz="2200" spc="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talebi</a:t>
            </a:r>
            <a:r>
              <a:rPr lang="tr-TR" sz="22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proje</a:t>
            </a:r>
            <a:r>
              <a:rPr lang="tr-TR" sz="2200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bitiş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tarihine</a:t>
            </a:r>
            <a:r>
              <a:rPr lang="tr-TR" sz="2200" spc="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20" dirty="0">
                <a:latin typeface="Arial" panose="020B0604020202020204" pitchFamily="34" charset="0"/>
                <a:cs typeface="Arial" panose="020B0604020202020204" pitchFamily="34" charset="0"/>
              </a:rPr>
              <a:t>ay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20" dirty="0"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r>
              <a:rPr lang="tr-TR" sz="22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daha</a:t>
            </a:r>
            <a:r>
              <a:rPr lang="tr-TR" sz="22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dirty="0"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süre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5" dirty="0">
                <a:latin typeface="Arial" panose="020B0604020202020204" pitchFamily="34" charset="0"/>
                <a:cs typeface="Arial" panose="020B0604020202020204" pitchFamily="34" charset="0"/>
              </a:rPr>
              <a:t>kala</a:t>
            </a:r>
            <a:r>
              <a:rPr lang="tr-TR" sz="22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tr-TR" sz="2200" spc="-10" dirty="0">
                <a:latin typeface="Arial" panose="020B0604020202020204" pitchFamily="34" charset="0"/>
                <a:cs typeface="Arial" panose="020B0604020202020204" pitchFamily="34" charset="0"/>
              </a:rPr>
              <a:t>kabul </a:t>
            </a:r>
            <a:r>
              <a:rPr lang="tr-TR" sz="2200" spc="-5" dirty="0">
                <a:latin typeface="Arial" panose="020B0604020202020204" pitchFamily="34" charset="0"/>
                <a:cs typeface="Arial" panose="020B0604020202020204" pitchFamily="34" charset="0"/>
              </a:rPr>
              <a:t>edilmemektedir.</a:t>
            </a:r>
            <a:endParaRPr lang="tr-TR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FEDDB3CB-1580-80B4-759B-5DF3059950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6976"/>
            <a:ext cx="1343608" cy="151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0376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257BB9E-0C87-2960-67B4-BDB31918F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760" y="154830"/>
            <a:ext cx="9067800" cy="1325563"/>
          </a:xfrm>
        </p:spPr>
        <p:txBody>
          <a:bodyPr/>
          <a:lstStyle/>
          <a:p>
            <a:r>
              <a:rPr lang="tr-TR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DESTEĞİ NASIL KULLANABİLİRİZ?</a:t>
            </a:r>
            <a:endParaRPr lang="tr-T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2F8783E-07E8-517C-17F5-1E9BDD9BA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7706" y="1480393"/>
            <a:ext cx="10271449" cy="4780448"/>
          </a:xfrm>
        </p:spPr>
        <p:txBody>
          <a:bodyPr>
            <a:normAutofit fontScale="92500" lnSpcReduction="10000"/>
          </a:bodyPr>
          <a:lstStyle/>
          <a:p>
            <a:pPr algn="just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tr-TR" sz="2400" b="1" dirty="0">
                <a:solidFill>
                  <a:prstClr val="black"/>
                </a:solidFill>
                <a:latin typeface="Calibri"/>
              </a:rPr>
              <a:t>	</a:t>
            </a: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Şehir içi ulaşımda sadece taksi faturası ya da akaryakıt fişi geçerlidir. Otobüs kartı dolum fişleri veya makbuzları </a:t>
            </a:r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geçerli değildir.</a:t>
            </a:r>
          </a:p>
          <a:p>
            <a:pPr marL="0" indent="0" algn="just">
              <a:buNone/>
            </a:pPr>
            <a:endParaRPr lang="tr-T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	Projeyi gerçekleştirebilmek için yapılan şehirler arası ulaşımdaki otobüs, tren ve uçak biletleri geçerlidir. Ancak, kongre katılımı için yapılacak ulaşım harcamaları </a:t>
            </a:r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destek kapsamında değildir.</a:t>
            </a: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</a:p>
          <a:p>
            <a:pPr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/>
            </a:pP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Yeme, içme, konaklama gibi harcamalara ait faturalar destek kapsamında olmadığından </a:t>
            </a:r>
            <a:r>
              <a:rPr lang="tr-TR" sz="2400" b="1" u="sng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geçersiz sayılacaktır.</a:t>
            </a: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r>
              <a:rPr lang="tr-TR" sz="2400" b="1" kern="1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Font typeface="Wingdings" panose="05000000000000000000" pitchFamily="2" charset="2"/>
              <a:buChar char="Ø"/>
              <a:defRPr/>
            </a:pPr>
            <a:r>
              <a:rPr lang="tr-TR" sz="2400" b="1" dirty="0">
                <a:latin typeface="Arial" panose="020B0604020202020204" pitchFamily="34" charset="0"/>
                <a:cs typeface="Arial" panose="020B0604020202020204" pitchFamily="34" charset="0"/>
              </a:rPr>
              <a:t>	Kongre/konferans katılım ücretleri, makale-yayın başvuru ücretleri ve patent masrafları </a:t>
            </a:r>
            <a:r>
              <a:rPr lang="tr-TR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destek kapsamında değildir.</a:t>
            </a: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endParaRPr lang="tr-TR" sz="2400" b="1" u="sng" kern="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fontAlgn="base">
              <a:lnSpc>
                <a:spcPct val="107000"/>
              </a:lnSpc>
              <a:spcBef>
                <a:spcPct val="20000"/>
              </a:spcBef>
              <a:spcAft>
                <a:spcPts val="800"/>
              </a:spcAft>
              <a:buNone/>
              <a:defRPr/>
            </a:pPr>
            <a:endParaRPr lang="tr-TR" sz="2400" b="1" kern="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97F6977E-B097-27E5-6839-245CDCC6C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23663"/>
            <a:ext cx="1772816" cy="11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5422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7C54334D-7150-CE58-D5C0-FC501A67A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661" y="365125"/>
            <a:ext cx="9829877" cy="1325563"/>
          </a:xfrm>
        </p:spPr>
        <p:txBody>
          <a:bodyPr/>
          <a:lstStyle/>
          <a:p>
            <a:r>
              <a:rPr lang="tr-TR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ALINACAK MAKİNE/TEÇHİZAT VE DEMİRBAŞLARIN ÜNİVERSİTEYE KAYIT EDİLMESİ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1D45D7F-B59C-7AF6-01F7-070388B541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9213" y="1690688"/>
            <a:ext cx="10154587" cy="469192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4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tr-TR" sz="2400" b="1" kern="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tr-TR" sz="24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Makine/teçhizat-demirbaş malzeme alınması durumunda </a:t>
            </a:r>
            <a:r>
              <a:rPr lang="tr-TR" sz="2400" b="1" u="sng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üniversite demirbaşına kaydı yapılmalıdır</a:t>
            </a: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Makine/teçhizat-demirbaş kaydı için öğrencisi olduğunuz fakültenin mali işler biriminde ‘</a:t>
            </a:r>
            <a:r>
              <a:rPr lang="tr-TR" sz="2400" b="1" u="sng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Taşınır Kayıt Kontrol Yetkilisi’ ile iletişime geçilmelidir.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tr-TR" sz="24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Makine/teçhizat-demirbaş kaydı proje danışmanının üzerine kayıt/zimmet edilir. Proje bitiminde kayıt/zimmet edilen makine/teçhizat-demirbaşlar danışman üzerinden kaydı silinip fakültenin ortak alanına kayıt edilir.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tr-TR" sz="2000" b="1" kern="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tr-TR" sz="2000" b="1" kern="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  <p:pic>
        <p:nvPicPr>
          <p:cNvPr id="5" name="Resim 4">
            <a:extLst>
              <a:ext uri="{FF2B5EF4-FFF2-40B4-BE49-F238E27FC236}">
                <a16:creationId xmlns:a16="http://schemas.microsoft.com/office/drawing/2014/main" id="{A23DA385-EDF1-8FD8-D6F6-1C39911E4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49" y="65550"/>
            <a:ext cx="1426588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34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i="1" u="sng" dirty="0">
                <a:latin typeface="Arial" panose="020B0604020202020204" pitchFamily="34" charset="0"/>
                <a:cs typeface="Arial" panose="020B0604020202020204" pitchFamily="34" charset="0"/>
              </a:rPr>
              <a:t>BİLGİ ALMAK VE SORULARINIZ İÇİN</a:t>
            </a:r>
            <a:r>
              <a:rPr lang="tr-TR" sz="2800" b="1" i="1" u="sng" dirty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0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0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</a:t>
            </a:r>
            <a:r>
              <a:rPr lang="tr-TR" sz="2000" b="1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Proje başvurusu, değerlendirme, ödeme, raporlama ve sonuçlandırma gibi konularda sorularınız veya sorunlarınız için TÜBİTAK'ın e-posta adresine yazabilirsiniz ya da TÜBİTAK’ı arayabilirsiniz.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tr-TR" sz="2000" b="1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000" b="1" u="sng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e-posta</a:t>
            </a:r>
            <a:r>
              <a:rPr lang="tr-TR" sz="2000" b="1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: [bideb2209a@tubitak.gov.tr]</a:t>
            </a:r>
            <a:endParaRPr lang="tr-TR" sz="2000" b="1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000" b="1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[bideb2209b@tubitak.gov.tr]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tr-TR" sz="2000" b="1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tr-TR" sz="2000" b="1" u="sng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Telefon</a:t>
            </a:r>
            <a:r>
              <a:rPr lang="tr-TR" sz="2000" b="1" kern="1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 444 66 90</a:t>
            </a:r>
            <a:endParaRPr lang="tr-TR" sz="2000" b="1" kern="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063898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>
            <a:extLst>
              <a:ext uri="{FF2B5EF4-FFF2-40B4-BE49-F238E27FC236}">
                <a16:creationId xmlns:a16="http://schemas.microsoft.com/office/drawing/2014/main" id="{A24829D0-193B-9743-8E0C-C9F3BC348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2663" y="978511"/>
            <a:ext cx="10313233" cy="4092316"/>
          </a:xfrm>
          <a:prstGeom prst="rect">
            <a:avLst/>
          </a:prstGeom>
          <a:solidFill>
            <a:srgbClr val="B8CE34"/>
          </a:solidFill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27CB257-B8F3-33D5-634F-080EAB188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3403"/>
            <a:ext cx="1707502" cy="146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2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317473" y="5577556"/>
            <a:ext cx="2196506" cy="399423"/>
          </a:xfrm>
          <a:prstGeom prst="rect">
            <a:avLst/>
          </a:prstGeom>
        </p:spPr>
        <p:txBody>
          <a:bodyPr vert="horz" wrap="square" lIns="0" tIns="10877" rIns="0" bIns="0" rtlCol="0">
            <a:spAutoFit/>
          </a:bodyPr>
          <a:lstStyle/>
          <a:p>
            <a:pPr marL="11449">
              <a:spcBef>
                <a:spcPts val="86"/>
              </a:spcBef>
            </a:pPr>
            <a:r>
              <a:rPr lang="tr-TR" sz="2524" dirty="0">
                <a:latin typeface="Calibri"/>
                <a:cs typeface="Calibri"/>
              </a:rPr>
              <a:t>0484 2121111</a:t>
            </a:r>
            <a:endParaRPr sz="2524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72539" y="5577556"/>
            <a:ext cx="2729461" cy="399423"/>
          </a:xfrm>
          <a:prstGeom prst="rect">
            <a:avLst/>
          </a:prstGeom>
        </p:spPr>
        <p:txBody>
          <a:bodyPr vert="horz" wrap="square" lIns="0" tIns="10877" rIns="0" bIns="0" rtlCol="0">
            <a:spAutoFit/>
          </a:bodyPr>
          <a:lstStyle/>
          <a:p>
            <a:pPr marL="11449">
              <a:spcBef>
                <a:spcPts val="86"/>
              </a:spcBef>
            </a:pPr>
            <a:r>
              <a:rPr sz="2524" b="1" spc="-203" dirty="0">
                <a:latin typeface="Calibri"/>
                <a:cs typeface="Calibri"/>
              </a:rPr>
              <a:t>R</a:t>
            </a:r>
            <a:r>
              <a:rPr sz="2524" b="1" spc="-171" dirty="0">
                <a:latin typeface="Calibri"/>
                <a:cs typeface="Calibri"/>
              </a:rPr>
              <a:t>e</a:t>
            </a:r>
            <a:r>
              <a:rPr sz="2524" b="1" spc="-180" dirty="0">
                <a:latin typeface="Calibri"/>
                <a:cs typeface="Calibri"/>
              </a:rPr>
              <a:t>k</a:t>
            </a:r>
            <a:r>
              <a:rPr sz="2524" b="1" spc="-189" dirty="0">
                <a:latin typeface="Calibri"/>
                <a:cs typeface="Calibri"/>
              </a:rPr>
              <a:t>t</a:t>
            </a:r>
            <a:r>
              <a:rPr sz="2524" b="1" spc="-171" dirty="0">
                <a:latin typeface="Calibri"/>
                <a:cs typeface="Calibri"/>
              </a:rPr>
              <a:t>ö</a:t>
            </a:r>
            <a:r>
              <a:rPr sz="2524" b="1" spc="-167" dirty="0">
                <a:latin typeface="Calibri"/>
                <a:cs typeface="Calibri"/>
              </a:rPr>
              <a:t>r</a:t>
            </a:r>
            <a:r>
              <a:rPr sz="2524" b="1" spc="-171" dirty="0">
                <a:latin typeface="Calibri"/>
                <a:cs typeface="Calibri"/>
              </a:rPr>
              <a:t>lü</a:t>
            </a:r>
            <a:r>
              <a:rPr sz="2524" b="1" spc="-5" dirty="0">
                <a:latin typeface="Calibri"/>
                <a:cs typeface="Calibri"/>
              </a:rPr>
              <a:t>k</a:t>
            </a:r>
            <a:r>
              <a:rPr sz="2524" b="1" spc="-297" dirty="0">
                <a:latin typeface="Calibri"/>
                <a:cs typeface="Calibri"/>
              </a:rPr>
              <a:t> </a:t>
            </a:r>
            <a:r>
              <a:rPr sz="2524" b="1" spc="-221" dirty="0" err="1">
                <a:latin typeface="Calibri"/>
                <a:cs typeface="Calibri"/>
              </a:rPr>
              <a:t>B</a:t>
            </a:r>
            <a:r>
              <a:rPr sz="2524" b="1" spc="-225" dirty="0" err="1">
                <a:latin typeface="Calibri"/>
                <a:cs typeface="Calibri"/>
              </a:rPr>
              <a:t>i</a:t>
            </a:r>
            <a:r>
              <a:rPr sz="2524" b="1" spc="-221" dirty="0" err="1">
                <a:latin typeface="Calibri"/>
                <a:cs typeface="Calibri"/>
              </a:rPr>
              <a:t>na</a:t>
            </a:r>
            <a:r>
              <a:rPr sz="2524" b="1" spc="-225" dirty="0" err="1">
                <a:latin typeface="Calibri"/>
                <a:cs typeface="Calibri"/>
              </a:rPr>
              <a:t>s</a:t>
            </a:r>
            <a:r>
              <a:rPr sz="2524" b="1" spc="122" dirty="0" err="1">
                <a:latin typeface="Calibri"/>
                <a:cs typeface="Calibri"/>
              </a:rPr>
              <a:t>ı</a:t>
            </a:r>
            <a:r>
              <a:rPr sz="2524" b="1" spc="-5" dirty="0" err="1">
                <a:latin typeface="Calibri"/>
                <a:cs typeface="Calibri"/>
              </a:rPr>
              <a:t>B</a:t>
            </a:r>
            <a:r>
              <a:rPr sz="2524" b="1" spc="-189" dirty="0">
                <a:latin typeface="Calibri"/>
                <a:cs typeface="Calibri"/>
              </a:rPr>
              <a:t> </a:t>
            </a:r>
            <a:r>
              <a:rPr lang="tr-TR" sz="2524" b="1" spc="-221" dirty="0">
                <a:latin typeface="Calibri"/>
                <a:cs typeface="Calibri"/>
              </a:rPr>
              <a:t>Blok</a:t>
            </a:r>
            <a:endParaRPr sz="2524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95065" y="6188008"/>
            <a:ext cx="5569311" cy="399423"/>
          </a:xfrm>
          <a:prstGeom prst="rect">
            <a:avLst/>
          </a:prstGeom>
        </p:spPr>
        <p:txBody>
          <a:bodyPr vert="horz" wrap="square" lIns="0" tIns="10877" rIns="0" bIns="0" rtlCol="0">
            <a:spAutoFit/>
          </a:bodyPr>
          <a:lstStyle/>
          <a:p>
            <a:pPr marL="11449">
              <a:spcBef>
                <a:spcPts val="86"/>
              </a:spcBef>
            </a:pPr>
            <a:r>
              <a:rPr lang="tr-TR" sz="2524" b="1" u="heavy" spc="-158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/>
                <a:cs typeface="Calibri"/>
              </a:rPr>
              <a:t>https://projekoordinasyon.siirt.edu.tr/</a:t>
            </a:r>
            <a:endParaRPr sz="2524" dirty="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26750" y="5628999"/>
            <a:ext cx="384689" cy="36133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51296" y="5590530"/>
            <a:ext cx="438270" cy="438270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919094" y="4326388"/>
            <a:ext cx="6458601" cy="872758"/>
          </a:xfrm>
          <a:prstGeom prst="rect">
            <a:avLst/>
          </a:prstGeom>
        </p:spPr>
        <p:txBody>
          <a:bodyPr vert="horz" wrap="square" lIns="0" tIns="10877" rIns="0" bIns="0" rtlCol="0" anchor="ctr">
            <a:spAutoFit/>
          </a:bodyPr>
          <a:lstStyle/>
          <a:p>
            <a:pPr marL="11449" algn="ctr">
              <a:lnSpc>
                <a:spcPct val="100000"/>
              </a:lnSpc>
              <a:spcBef>
                <a:spcPts val="86"/>
              </a:spcBef>
            </a:pPr>
            <a:r>
              <a:rPr sz="2800" b="1" spc="-9" dirty="0">
                <a:latin typeface="+mn-lt"/>
              </a:rPr>
              <a:t>PROJE</a:t>
            </a:r>
            <a:r>
              <a:rPr sz="2800" b="1" spc="-54" dirty="0">
                <a:latin typeface="+mn-lt"/>
              </a:rPr>
              <a:t> </a:t>
            </a:r>
            <a:r>
              <a:rPr lang="tr-TR" sz="2800" b="1" spc="-54" dirty="0">
                <a:latin typeface="+mn-lt"/>
              </a:rPr>
              <a:t>YÖNETİM OFİSİ </a:t>
            </a:r>
            <a:r>
              <a:rPr sz="2800" b="1" spc="-5" dirty="0">
                <a:latin typeface="+mn-lt"/>
              </a:rPr>
              <a:t>KOORDİNATÖR</a:t>
            </a:r>
            <a:r>
              <a:rPr lang="tr-TR" sz="2800" b="1" spc="-5" dirty="0">
                <a:latin typeface="+mn-lt"/>
              </a:rPr>
              <a:t>Ü</a:t>
            </a:r>
            <a:br>
              <a:rPr lang="tr-TR" sz="2800" b="1" spc="-5" dirty="0">
                <a:latin typeface="+mn-lt"/>
              </a:rPr>
            </a:br>
            <a:r>
              <a:rPr lang="tr-TR" sz="2800" b="1" spc="-5" dirty="0">
                <a:latin typeface="+mn-lt"/>
              </a:rPr>
              <a:t>Prof. Dr. Mehmet Fırat BARAN</a:t>
            </a:r>
            <a:endParaRPr sz="2800" b="1" dirty="0">
              <a:latin typeface="+mn-lt"/>
            </a:endParaRP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D27CB257-B8F3-33D5-634F-080EAB1886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3403"/>
            <a:ext cx="1707502" cy="1464693"/>
          </a:xfrm>
          <a:prstGeom prst="rect">
            <a:avLst/>
          </a:prstGeom>
        </p:spPr>
      </p:pic>
      <p:sp>
        <p:nvSpPr>
          <p:cNvPr id="9" name="object 10"/>
          <p:cNvSpPr txBox="1">
            <a:spLocks/>
          </p:cNvSpPr>
          <p:nvPr/>
        </p:nvSpPr>
        <p:spPr>
          <a:xfrm>
            <a:off x="2919094" y="2683806"/>
            <a:ext cx="8537800" cy="564981"/>
          </a:xfrm>
          <a:prstGeom prst="rect">
            <a:avLst/>
          </a:prstGeom>
        </p:spPr>
        <p:txBody>
          <a:bodyPr vert="horz" wrap="square" lIns="0" tIns="10877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49" algn="r">
              <a:lnSpc>
                <a:spcPct val="100000"/>
              </a:lnSpc>
              <a:spcBef>
                <a:spcPts val="86"/>
              </a:spcBef>
            </a:pPr>
            <a:r>
              <a:rPr lang="tr-TR" sz="3600" b="1" spc="-9" dirty="0">
                <a:latin typeface="+mn-lt"/>
              </a:rPr>
              <a:t>DİNLEDİĞİNİZ İÇİN TEŞEKKÜR EDERİM</a:t>
            </a:r>
            <a:endParaRPr lang="tr-TR" sz="3600" b="1" dirty="0">
              <a:latin typeface="+mn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1427</TotalTime>
  <Words>1720</Words>
  <Application>Microsoft Office PowerPoint</Application>
  <PresentationFormat>Geniş ekran</PresentationFormat>
  <Paragraphs>292</Paragraphs>
  <Slides>60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8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60</vt:i4>
      </vt:variant>
    </vt:vector>
  </HeadingPairs>
  <TitlesOfParts>
    <vt:vector size="69" baseType="lpstr">
      <vt:lpstr>Arial</vt:lpstr>
      <vt:lpstr>Arial Black</vt:lpstr>
      <vt:lpstr>Arial MT</vt:lpstr>
      <vt:lpstr>Calibri</vt:lpstr>
      <vt:lpstr>Calibri Light</vt:lpstr>
      <vt:lpstr>Times New Roman</vt:lpstr>
      <vt:lpstr>Verdana</vt:lpstr>
      <vt:lpstr>Wingdings</vt:lpstr>
      <vt:lpstr>Office Teması</vt:lpstr>
      <vt:lpstr>PowerPoint Sunusu</vt:lpstr>
      <vt:lpstr>Proje nedir? </vt:lpstr>
      <vt:lpstr>Niçin Proje Yapılır? </vt:lpstr>
      <vt:lpstr>2209 nedir?</vt:lpstr>
      <vt:lpstr>PROJENİN AMACI</vt:lpstr>
      <vt:lpstr>Öğrenci Projesi Yapmanızın Size Katkıları</vt:lpstr>
      <vt:lpstr>PowerPoint Sunusu</vt:lpstr>
      <vt:lpstr>PowerPoint Sunusu</vt:lpstr>
      <vt:lpstr>PowerPoint Sunusu</vt:lpstr>
      <vt:lpstr>PowerPoint Sunusu</vt:lpstr>
      <vt:lpstr>PROJENİN BAŞLAMA VE BİTİŞ TARİHİ NEDİR?</vt:lpstr>
      <vt:lpstr>TÜBİTAK – 2209-A  ÜNİVERSİTEÖĞRENCİLERİ  ARAŞTIRMA PROJELERİ DESTEKLEME PROGRAMI</vt:lpstr>
      <vt:lpstr>BAŞVURU TARİHLERİ</vt:lpstr>
      <vt:lpstr>Başvuru  Koşulları</vt:lpstr>
      <vt:lpstr>PowerPoint Sunusu</vt:lpstr>
      <vt:lpstr>TÜBİTAK 2209A  Siirt Üniversitesi destek hakkı kazanan projeler</vt:lpstr>
      <vt:lpstr>NASIL BAŞVURULUR?</vt:lpstr>
      <vt:lpstr>BAŞVURU SİSTEMİ</vt:lpstr>
      <vt:lpstr>TÜBİTAK Sisteminden 2209 Başvurusunun Yapılması</vt:lpstr>
      <vt:lpstr>ARBİS HESABI OLUŞTURMA</vt:lpstr>
      <vt:lpstr>YENİ KULLANICI</vt:lpstr>
      <vt:lpstr>Yeni kullanıcı</vt:lpstr>
      <vt:lpstr>Hesap aktifleştirme</vt:lpstr>
      <vt:lpstr>ARBİS SAYFASI</vt:lpstr>
      <vt:lpstr>PowerPoint Sunusu</vt:lpstr>
      <vt:lpstr>PowerPoint Sunusu</vt:lpstr>
      <vt:lpstr>PowerPoint Sunusu</vt:lpstr>
      <vt:lpstr>BAŞVURU OLUŞTURMA</vt:lpstr>
      <vt:lpstr>BAŞVURU OLUŞTURMA</vt:lpstr>
      <vt:lpstr>BAŞVURU OLUŞTURMA</vt:lpstr>
      <vt:lpstr>PowerPoint Sunusu</vt:lpstr>
      <vt:lpstr>PowerPoint Sunusu</vt:lpstr>
      <vt:lpstr>PowerPoint Sunusu</vt:lpstr>
      <vt:lpstr>PowerPoint Sunusu</vt:lpstr>
      <vt:lpstr>ÖRNEK:Taahhütname</vt:lpstr>
      <vt:lpstr>PowerPoint Sunusu</vt:lpstr>
      <vt:lpstr>ÖRNEK:Bölüm OnayYazısı</vt:lpstr>
      <vt:lpstr>Proje Önerisi Nasıl Olmalıdır? </vt:lpstr>
      <vt:lpstr>PowerPoint Sunusu</vt:lpstr>
      <vt:lpstr>PowerPoint Sunusu</vt:lpstr>
      <vt:lpstr>PROJE ÖNERİ FORMU</vt:lpstr>
      <vt:lpstr>PowerPoint Sunusu</vt:lpstr>
      <vt:lpstr>PowerPoint Sunusu</vt:lpstr>
      <vt:lpstr>PowerPoint Sunusu</vt:lpstr>
      <vt:lpstr>ÖRNEK:Proje - İş ZamanPlanı</vt:lpstr>
      <vt:lpstr>PowerPoint Sunusu</vt:lpstr>
      <vt:lpstr>PowerPoint Sunusu</vt:lpstr>
      <vt:lpstr>PowerPoint Sunusu</vt:lpstr>
      <vt:lpstr>İADE SEBEPLERİ (Ön İnceleme)</vt:lpstr>
      <vt:lpstr>PowerPoint Sunusu</vt:lpstr>
      <vt:lpstr>PowerPoint Sunusu</vt:lpstr>
      <vt:lpstr>PUANLAMA</vt:lpstr>
      <vt:lpstr>2209 – A SONUÇ RAPORU</vt:lpstr>
      <vt:lpstr>2209-B SONUÇ RAPORU</vt:lpstr>
      <vt:lpstr>2209-A Programı için Önemli Hatırlatmalar</vt:lpstr>
      <vt:lpstr>DESTEĞİ NASIL KULLANABİLİRİZ?</vt:lpstr>
      <vt:lpstr>ALINACAK MAKİNE/TEÇHİZAT VE DEMİRBAŞLARIN ÜNİVERSİTEYE KAYIT EDİLMESİ</vt:lpstr>
      <vt:lpstr>BİLGİ ALMAK VE SORULARINIZ İÇİN;</vt:lpstr>
      <vt:lpstr>PowerPoint Sunusu</vt:lpstr>
      <vt:lpstr>PROJE YÖNETİM OFİSİ KOORDİNATÖRÜ Prof. Dr. Mehmet Fırat BARAN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Mehmet Fırat BARAN</dc:creator>
  <cp:lastModifiedBy>Mehmet Fırat BARAN</cp:lastModifiedBy>
  <cp:revision>73</cp:revision>
  <dcterms:created xsi:type="dcterms:W3CDTF">2024-03-30T14:52:31Z</dcterms:created>
  <dcterms:modified xsi:type="dcterms:W3CDTF">2024-04-24T17:45:37Z</dcterms:modified>
</cp:coreProperties>
</file>