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81" r:id="rId3"/>
    <p:sldId id="393" r:id="rId4"/>
    <p:sldId id="383" r:id="rId5"/>
    <p:sldId id="384" r:id="rId6"/>
    <p:sldId id="395" r:id="rId7"/>
    <p:sldId id="458" r:id="rId8"/>
    <p:sldId id="456" r:id="rId9"/>
    <p:sldId id="455" r:id="rId10"/>
    <p:sldId id="451" r:id="rId11"/>
    <p:sldId id="419" r:id="rId12"/>
    <p:sldId id="258" r:id="rId13"/>
    <p:sldId id="444" r:id="rId14"/>
    <p:sldId id="275" r:id="rId15"/>
    <p:sldId id="453" r:id="rId16"/>
    <p:sldId id="425" r:id="rId17"/>
    <p:sldId id="446" r:id="rId18"/>
    <p:sldId id="265" r:id="rId19"/>
    <p:sldId id="447" r:id="rId20"/>
    <p:sldId id="415" r:id="rId21"/>
    <p:sldId id="448" r:id="rId22"/>
    <p:sldId id="260" r:id="rId23"/>
    <p:sldId id="431" r:id="rId24"/>
    <p:sldId id="261" r:id="rId25"/>
    <p:sldId id="262" r:id="rId26"/>
    <p:sldId id="263" r:id="rId27"/>
    <p:sldId id="435" r:id="rId28"/>
    <p:sldId id="285" r:id="rId29"/>
    <p:sldId id="291" r:id="rId30"/>
    <p:sldId id="438" r:id="rId31"/>
    <p:sldId id="452" r:id="rId32"/>
    <p:sldId id="457" r:id="rId33"/>
    <p:sldId id="439" r:id="rId34"/>
    <p:sldId id="398" r:id="rId35"/>
    <p:sldId id="440" r:id="rId36"/>
    <p:sldId id="441" r:id="rId37"/>
    <p:sldId id="442" r:id="rId38"/>
    <p:sldId id="450" r:id="rId3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hmet Fırat BARAN" initials="MB" lastIdx="1" clrIdx="0">
    <p:extLst>
      <p:ext uri="{19B8F6BF-5375-455C-9EA6-DF929625EA0E}">
        <p15:presenceInfo xmlns:p15="http://schemas.microsoft.com/office/powerpoint/2012/main" userId="7a1a375877b780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C41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AF606853-7671-496A-8E4F-DF71F8EC918B}" styleName="Koyu Stil 1 - Vurgu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Orta Stil 3 - Vurgu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3" d="100"/>
          <a:sy n="113" d="100"/>
        </p:scale>
        <p:origin x="510" y="11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313280-363D-4CF1-BFAB-960DCAAA9FF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00B55ED-6EAC-4D46-AF6E-61737C3B280F}">
      <dgm:prSet phldrT="[Metin]" custT="1"/>
      <dgm:spPr/>
      <dgm:t>
        <a:bodyPr/>
        <a:lstStyle/>
        <a:p>
          <a:r>
            <a:rPr lang="tr-TR" sz="900" dirty="0"/>
            <a:t>REKTÖR</a:t>
          </a:r>
        </a:p>
      </dgm:t>
    </dgm:pt>
    <dgm:pt modelId="{6448E7B0-02E2-481C-92E7-2F77BF494303}" type="parTrans" cxnId="{72C5C02D-A0F6-426A-A1A2-81C5D26700F3}">
      <dgm:prSet/>
      <dgm:spPr/>
      <dgm:t>
        <a:bodyPr/>
        <a:lstStyle/>
        <a:p>
          <a:endParaRPr lang="tr-TR"/>
        </a:p>
      </dgm:t>
    </dgm:pt>
    <dgm:pt modelId="{B31CEA48-D9C5-4A37-952A-E44093B66676}" type="sibTrans" cxnId="{72C5C02D-A0F6-426A-A1A2-81C5D26700F3}">
      <dgm:prSet/>
      <dgm:spPr/>
      <dgm:t>
        <a:bodyPr/>
        <a:lstStyle/>
        <a:p>
          <a:endParaRPr lang="tr-TR"/>
        </a:p>
      </dgm:t>
    </dgm:pt>
    <dgm:pt modelId="{4960AFFD-35B0-47A0-8D35-73B86834E429}">
      <dgm:prSet phldrT="[Metin]" custT="1"/>
      <dgm:spPr/>
      <dgm:t>
        <a:bodyPr/>
        <a:lstStyle/>
        <a:p>
          <a:r>
            <a:rPr lang="tr-TR" sz="900" dirty="0"/>
            <a:t>REKTÖR YARDIMCISI</a:t>
          </a:r>
        </a:p>
      </dgm:t>
    </dgm:pt>
    <dgm:pt modelId="{0F49500A-5DFA-4747-9437-616F3C61D30D}" type="parTrans" cxnId="{65D61D34-8DAA-4053-B330-8BF0CD5BCF27}">
      <dgm:prSet/>
      <dgm:spPr/>
      <dgm:t>
        <a:bodyPr/>
        <a:lstStyle/>
        <a:p>
          <a:endParaRPr lang="tr-TR"/>
        </a:p>
      </dgm:t>
    </dgm:pt>
    <dgm:pt modelId="{650C60B8-6EE4-4408-A569-D7CDA92FA18C}" type="sibTrans" cxnId="{65D61D34-8DAA-4053-B330-8BF0CD5BCF27}">
      <dgm:prSet/>
      <dgm:spPr/>
      <dgm:t>
        <a:bodyPr/>
        <a:lstStyle/>
        <a:p>
          <a:endParaRPr lang="tr-TR"/>
        </a:p>
      </dgm:t>
    </dgm:pt>
    <dgm:pt modelId="{C79F7056-C991-47B5-9B19-39587F60C263}">
      <dgm:prSet phldrT="[Metin]" custT="1"/>
      <dgm:spPr/>
      <dgm:t>
        <a:bodyPr/>
        <a:lstStyle/>
        <a:p>
          <a:r>
            <a:rPr lang="tr-TR" sz="900" dirty="0"/>
            <a:t>KOORDİNATÖR</a:t>
          </a:r>
        </a:p>
      </dgm:t>
    </dgm:pt>
    <dgm:pt modelId="{3BAFEEA1-C9E8-4BC6-96D2-56AEA0D862F1}" type="parTrans" cxnId="{D319BA34-9E9A-4E77-BE9D-BF477C4E4B24}">
      <dgm:prSet/>
      <dgm:spPr/>
      <dgm:t>
        <a:bodyPr/>
        <a:lstStyle/>
        <a:p>
          <a:endParaRPr lang="tr-TR"/>
        </a:p>
      </dgm:t>
    </dgm:pt>
    <dgm:pt modelId="{785F1D15-7184-4BA3-BA87-C69E4D46977B}" type="sibTrans" cxnId="{D319BA34-9E9A-4E77-BE9D-BF477C4E4B24}">
      <dgm:prSet/>
      <dgm:spPr/>
      <dgm:t>
        <a:bodyPr/>
        <a:lstStyle/>
        <a:p>
          <a:endParaRPr lang="tr-TR"/>
        </a:p>
      </dgm:t>
    </dgm:pt>
    <dgm:pt modelId="{232F41C6-9E55-44FC-84DB-DCFF9000714E}">
      <dgm:prSet custT="1"/>
      <dgm:spPr/>
      <dgm:t>
        <a:bodyPr/>
        <a:lstStyle/>
        <a:p>
          <a:r>
            <a:rPr lang="tr-TR" sz="900" dirty="0"/>
            <a:t>MEMUR </a:t>
          </a:r>
        </a:p>
        <a:p>
          <a:r>
            <a:rPr lang="tr-TR" sz="900" dirty="0"/>
            <a:t>(YAZI İŞL)</a:t>
          </a:r>
        </a:p>
      </dgm:t>
    </dgm:pt>
    <dgm:pt modelId="{AFF080E3-3052-47D1-ACF3-F580A840F0C4}" type="parTrans" cxnId="{473F9996-9D19-48AA-AE93-52CBA6636451}">
      <dgm:prSet/>
      <dgm:spPr/>
      <dgm:t>
        <a:bodyPr/>
        <a:lstStyle/>
        <a:p>
          <a:endParaRPr lang="tr-TR"/>
        </a:p>
      </dgm:t>
    </dgm:pt>
    <dgm:pt modelId="{C491E385-9548-47F8-8D49-EA4D3CA430F6}" type="sibTrans" cxnId="{473F9996-9D19-48AA-AE93-52CBA6636451}">
      <dgm:prSet/>
      <dgm:spPr/>
      <dgm:t>
        <a:bodyPr/>
        <a:lstStyle/>
        <a:p>
          <a:endParaRPr lang="tr-TR"/>
        </a:p>
      </dgm:t>
    </dgm:pt>
    <dgm:pt modelId="{4F14385A-B83F-477D-A0FC-F2745B009226}">
      <dgm:prSet custT="1"/>
      <dgm:spPr/>
      <dgm:t>
        <a:bodyPr/>
        <a:lstStyle/>
        <a:p>
          <a:r>
            <a:rPr lang="tr-TR" sz="900" dirty="0"/>
            <a:t>Şube Müdürü</a:t>
          </a:r>
        </a:p>
      </dgm:t>
    </dgm:pt>
    <dgm:pt modelId="{BCDC4324-BDC4-4887-8C13-6CA9596141C6}" type="parTrans" cxnId="{E936ABFE-8AFF-41BE-8444-316F4790E682}">
      <dgm:prSet/>
      <dgm:spPr/>
      <dgm:t>
        <a:bodyPr/>
        <a:lstStyle/>
        <a:p>
          <a:endParaRPr lang="tr-TR"/>
        </a:p>
      </dgm:t>
    </dgm:pt>
    <dgm:pt modelId="{D2F839FB-E817-4B7B-94E6-D9902DBA6EF8}" type="sibTrans" cxnId="{E936ABFE-8AFF-41BE-8444-316F4790E682}">
      <dgm:prSet/>
      <dgm:spPr/>
      <dgm:t>
        <a:bodyPr/>
        <a:lstStyle/>
        <a:p>
          <a:endParaRPr lang="tr-TR"/>
        </a:p>
      </dgm:t>
    </dgm:pt>
    <dgm:pt modelId="{31BFDA6B-CF0C-4D21-878E-7379AE2A4ACE}" type="pres">
      <dgm:prSet presAssocID="{ED313280-363D-4CF1-BFAB-960DCAAA9FFE}" presName="hierChild1" presStyleCnt="0">
        <dgm:presLayoutVars>
          <dgm:chPref val="1"/>
          <dgm:dir/>
          <dgm:animOne val="branch"/>
          <dgm:animLvl val="lvl"/>
          <dgm:resizeHandles/>
        </dgm:presLayoutVars>
      </dgm:prSet>
      <dgm:spPr/>
    </dgm:pt>
    <dgm:pt modelId="{7C1F3C04-8767-45BA-9A29-BE7E54F8F57A}" type="pres">
      <dgm:prSet presAssocID="{D00B55ED-6EAC-4D46-AF6E-61737C3B280F}" presName="hierRoot1" presStyleCnt="0"/>
      <dgm:spPr/>
    </dgm:pt>
    <dgm:pt modelId="{87065715-0F5B-420E-8697-7C1A20D8A00C}" type="pres">
      <dgm:prSet presAssocID="{D00B55ED-6EAC-4D46-AF6E-61737C3B280F}" presName="composite" presStyleCnt="0"/>
      <dgm:spPr/>
    </dgm:pt>
    <dgm:pt modelId="{465ADE0A-3B04-433A-9E38-2D3C42B6B0FF}" type="pres">
      <dgm:prSet presAssocID="{D00B55ED-6EAC-4D46-AF6E-61737C3B280F}" presName="background" presStyleLbl="node0" presStyleIdx="0" presStyleCnt="1"/>
      <dgm:spPr/>
    </dgm:pt>
    <dgm:pt modelId="{2E8A3FEF-2957-4D18-AA5C-5C978CE4BC6D}" type="pres">
      <dgm:prSet presAssocID="{D00B55ED-6EAC-4D46-AF6E-61737C3B280F}" presName="text" presStyleLbl="fgAcc0" presStyleIdx="0" presStyleCnt="1" custScaleX="48413" custScaleY="20423" custLinFactNeighborX="-1671" custLinFactNeighborY="5264">
        <dgm:presLayoutVars>
          <dgm:chPref val="3"/>
        </dgm:presLayoutVars>
      </dgm:prSet>
      <dgm:spPr/>
    </dgm:pt>
    <dgm:pt modelId="{CD9E4248-1B86-49B6-8E7D-B1AAF1F64975}" type="pres">
      <dgm:prSet presAssocID="{D00B55ED-6EAC-4D46-AF6E-61737C3B280F}" presName="hierChild2" presStyleCnt="0"/>
      <dgm:spPr/>
    </dgm:pt>
    <dgm:pt modelId="{D5B07694-AD6A-4943-900B-CEAADDAFE250}" type="pres">
      <dgm:prSet presAssocID="{0F49500A-5DFA-4747-9437-616F3C61D30D}" presName="Name10" presStyleLbl="parChTrans1D2" presStyleIdx="0" presStyleCnt="1"/>
      <dgm:spPr/>
    </dgm:pt>
    <dgm:pt modelId="{351CB5D0-BEC4-4BA0-B375-6EA606D5B19A}" type="pres">
      <dgm:prSet presAssocID="{4960AFFD-35B0-47A0-8D35-73B86834E429}" presName="hierRoot2" presStyleCnt="0"/>
      <dgm:spPr/>
    </dgm:pt>
    <dgm:pt modelId="{D78A1387-4D5B-408E-B0EF-BB5854703EA0}" type="pres">
      <dgm:prSet presAssocID="{4960AFFD-35B0-47A0-8D35-73B86834E429}" presName="composite2" presStyleCnt="0"/>
      <dgm:spPr/>
    </dgm:pt>
    <dgm:pt modelId="{69E19E3B-50D3-42D0-853C-E7C7EAC61CB9}" type="pres">
      <dgm:prSet presAssocID="{4960AFFD-35B0-47A0-8D35-73B86834E429}" presName="background2" presStyleLbl="node2" presStyleIdx="0" presStyleCnt="1"/>
      <dgm:spPr/>
    </dgm:pt>
    <dgm:pt modelId="{FAF66299-3005-4EEB-8D6A-44447F488D3D}" type="pres">
      <dgm:prSet presAssocID="{4960AFFD-35B0-47A0-8D35-73B86834E429}" presName="text2" presStyleLbl="fgAcc2" presStyleIdx="0" presStyleCnt="1" custScaleX="47004" custScaleY="23527" custLinFactNeighborX="-2668" custLinFactNeighborY="-17649">
        <dgm:presLayoutVars>
          <dgm:chPref val="3"/>
        </dgm:presLayoutVars>
      </dgm:prSet>
      <dgm:spPr/>
    </dgm:pt>
    <dgm:pt modelId="{6948E713-12C6-46E2-944F-E7245F56889A}" type="pres">
      <dgm:prSet presAssocID="{4960AFFD-35B0-47A0-8D35-73B86834E429}" presName="hierChild3" presStyleCnt="0"/>
      <dgm:spPr/>
    </dgm:pt>
    <dgm:pt modelId="{29B336A7-8787-4514-85C8-0C19003A944D}" type="pres">
      <dgm:prSet presAssocID="{3BAFEEA1-C9E8-4BC6-96D2-56AEA0D862F1}" presName="Name17" presStyleLbl="parChTrans1D3" presStyleIdx="0" presStyleCnt="1"/>
      <dgm:spPr/>
    </dgm:pt>
    <dgm:pt modelId="{24BC2C33-3C79-480C-8348-21E52BCF28A3}" type="pres">
      <dgm:prSet presAssocID="{C79F7056-C991-47B5-9B19-39587F60C263}" presName="hierRoot3" presStyleCnt="0"/>
      <dgm:spPr/>
    </dgm:pt>
    <dgm:pt modelId="{7DD25A7F-77B1-48E8-964D-23014F720A07}" type="pres">
      <dgm:prSet presAssocID="{C79F7056-C991-47B5-9B19-39587F60C263}" presName="composite3" presStyleCnt="0"/>
      <dgm:spPr/>
    </dgm:pt>
    <dgm:pt modelId="{DFECE81F-2673-4DB4-AD03-36690570BB09}" type="pres">
      <dgm:prSet presAssocID="{C79F7056-C991-47B5-9B19-39587F60C263}" presName="background3" presStyleLbl="node3" presStyleIdx="0" presStyleCnt="1"/>
      <dgm:spPr/>
    </dgm:pt>
    <dgm:pt modelId="{BD0E64F2-64F7-4D6E-85E8-1993F858A578}" type="pres">
      <dgm:prSet presAssocID="{C79F7056-C991-47B5-9B19-39587F60C263}" presName="text3" presStyleLbl="fgAcc3" presStyleIdx="0" presStyleCnt="1" custScaleX="45209" custScaleY="21015" custLinFactNeighborX="-2368" custLinFactNeighborY="-36383">
        <dgm:presLayoutVars>
          <dgm:chPref val="3"/>
        </dgm:presLayoutVars>
      </dgm:prSet>
      <dgm:spPr/>
    </dgm:pt>
    <dgm:pt modelId="{6D465F3B-DF0A-411D-888E-C79737B75C41}" type="pres">
      <dgm:prSet presAssocID="{C79F7056-C991-47B5-9B19-39587F60C263}" presName="hierChild4" presStyleCnt="0"/>
      <dgm:spPr/>
    </dgm:pt>
    <dgm:pt modelId="{72244918-05D5-43E3-8A0B-D042E22DB961}" type="pres">
      <dgm:prSet presAssocID="{AFF080E3-3052-47D1-ACF3-F580A840F0C4}" presName="Name23" presStyleLbl="parChTrans1D4" presStyleIdx="0" presStyleCnt="2"/>
      <dgm:spPr/>
    </dgm:pt>
    <dgm:pt modelId="{877AEF28-8574-4379-9252-D57C8C436D18}" type="pres">
      <dgm:prSet presAssocID="{232F41C6-9E55-44FC-84DB-DCFF9000714E}" presName="hierRoot4" presStyleCnt="0"/>
      <dgm:spPr/>
    </dgm:pt>
    <dgm:pt modelId="{21E3CE88-F73C-4F59-8B81-7E8EB94F0309}" type="pres">
      <dgm:prSet presAssocID="{232F41C6-9E55-44FC-84DB-DCFF9000714E}" presName="composite4" presStyleCnt="0"/>
      <dgm:spPr/>
    </dgm:pt>
    <dgm:pt modelId="{C99B3559-47FF-4CF9-89B8-977F5F288B04}" type="pres">
      <dgm:prSet presAssocID="{232F41C6-9E55-44FC-84DB-DCFF9000714E}" presName="background4" presStyleLbl="node4" presStyleIdx="0" presStyleCnt="2"/>
      <dgm:spPr/>
    </dgm:pt>
    <dgm:pt modelId="{9C0555BB-9A86-443F-BEBD-77C673376A87}" type="pres">
      <dgm:prSet presAssocID="{232F41C6-9E55-44FC-84DB-DCFF9000714E}" presName="text4" presStyleLbl="fgAcc4" presStyleIdx="0" presStyleCnt="2" custScaleX="47385" custScaleY="22043" custLinFactNeighborX="33704" custLinFactNeighborY="-3268">
        <dgm:presLayoutVars>
          <dgm:chPref val="3"/>
        </dgm:presLayoutVars>
      </dgm:prSet>
      <dgm:spPr/>
    </dgm:pt>
    <dgm:pt modelId="{A962C57F-F8D2-40CD-9C94-746E239F8634}" type="pres">
      <dgm:prSet presAssocID="{232F41C6-9E55-44FC-84DB-DCFF9000714E}" presName="hierChild5" presStyleCnt="0"/>
      <dgm:spPr/>
    </dgm:pt>
    <dgm:pt modelId="{67DA6369-D9DD-43EF-9019-C9F627CF332F}" type="pres">
      <dgm:prSet presAssocID="{BCDC4324-BDC4-4887-8C13-6CA9596141C6}" presName="Name23" presStyleLbl="parChTrans1D4" presStyleIdx="1" presStyleCnt="2"/>
      <dgm:spPr/>
    </dgm:pt>
    <dgm:pt modelId="{818E1E53-8EB3-4961-915F-E35791A0488D}" type="pres">
      <dgm:prSet presAssocID="{4F14385A-B83F-477D-A0FC-F2745B009226}" presName="hierRoot4" presStyleCnt="0"/>
      <dgm:spPr/>
    </dgm:pt>
    <dgm:pt modelId="{F9C938DE-2F7D-4300-8E7A-D50EEF90B944}" type="pres">
      <dgm:prSet presAssocID="{4F14385A-B83F-477D-A0FC-F2745B009226}" presName="composite4" presStyleCnt="0"/>
      <dgm:spPr/>
    </dgm:pt>
    <dgm:pt modelId="{8730F606-A190-44D7-9710-7638E86C6805}" type="pres">
      <dgm:prSet presAssocID="{4F14385A-B83F-477D-A0FC-F2745B009226}" presName="background4" presStyleLbl="node4" presStyleIdx="1" presStyleCnt="2"/>
      <dgm:spPr/>
    </dgm:pt>
    <dgm:pt modelId="{8676C480-29DB-4585-AE7F-0594DF8B9A13}" type="pres">
      <dgm:prSet presAssocID="{4F14385A-B83F-477D-A0FC-F2745B009226}" presName="text4" presStyleLbl="fgAcc4" presStyleIdx="1" presStyleCnt="2" custScaleX="46586" custScaleY="24030" custLinFactNeighborX="-36121" custLinFactNeighborY="-56758">
        <dgm:presLayoutVars>
          <dgm:chPref val="3"/>
        </dgm:presLayoutVars>
      </dgm:prSet>
      <dgm:spPr/>
    </dgm:pt>
    <dgm:pt modelId="{72D8179D-B4A0-4036-A5E5-5DBD5DC1698C}" type="pres">
      <dgm:prSet presAssocID="{4F14385A-B83F-477D-A0FC-F2745B009226}" presName="hierChild5" presStyleCnt="0"/>
      <dgm:spPr/>
    </dgm:pt>
  </dgm:ptLst>
  <dgm:cxnLst>
    <dgm:cxn modelId="{3EDD361B-2CAC-4858-87BC-7EDAE482EDE9}" type="presOf" srcId="{ED313280-363D-4CF1-BFAB-960DCAAA9FFE}" destId="{31BFDA6B-CF0C-4D21-878E-7379AE2A4ACE}" srcOrd="0" destOrd="0" presId="urn:microsoft.com/office/officeart/2005/8/layout/hierarchy1"/>
    <dgm:cxn modelId="{61F53C1E-4C5C-456A-B123-FF2F94C97C54}" type="presOf" srcId="{0F49500A-5DFA-4747-9437-616F3C61D30D}" destId="{D5B07694-AD6A-4943-900B-CEAADDAFE250}" srcOrd="0" destOrd="0" presId="urn:microsoft.com/office/officeart/2005/8/layout/hierarchy1"/>
    <dgm:cxn modelId="{E26CEA24-72D5-4389-8D90-5E5DDD7B58EC}" type="presOf" srcId="{4F14385A-B83F-477D-A0FC-F2745B009226}" destId="{8676C480-29DB-4585-AE7F-0594DF8B9A13}" srcOrd="0" destOrd="0" presId="urn:microsoft.com/office/officeart/2005/8/layout/hierarchy1"/>
    <dgm:cxn modelId="{FAF7232D-A9B3-4F31-91C3-F6991B7042BE}" type="presOf" srcId="{232F41C6-9E55-44FC-84DB-DCFF9000714E}" destId="{9C0555BB-9A86-443F-BEBD-77C673376A87}" srcOrd="0" destOrd="0" presId="urn:microsoft.com/office/officeart/2005/8/layout/hierarchy1"/>
    <dgm:cxn modelId="{72C5C02D-A0F6-426A-A1A2-81C5D26700F3}" srcId="{ED313280-363D-4CF1-BFAB-960DCAAA9FFE}" destId="{D00B55ED-6EAC-4D46-AF6E-61737C3B280F}" srcOrd="0" destOrd="0" parTransId="{6448E7B0-02E2-481C-92E7-2F77BF494303}" sibTransId="{B31CEA48-D9C5-4A37-952A-E44093B66676}"/>
    <dgm:cxn modelId="{65D61D34-8DAA-4053-B330-8BF0CD5BCF27}" srcId="{D00B55ED-6EAC-4D46-AF6E-61737C3B280F}" destId="{4960AFFD-35B0-47A0-8D35-73B86834E429}" srcOrd="0" destOrd="0" parTransId="{0F49500A-5DFA-4747-9437-616F3C61D30D}" sibTransId="{650C60B8-6EE4-4408-A569-D7CDA92FA18C}"/>
    <dgm:cxn modelId="{D319BA34-9E9A-4E77-BE9D-BF477C4E4B24}" srcId="{4960AFFD-35B0-47A0-8D35-73B86834E429}" destId="{C79F7056-C991-47B5-9B19-39587F60C263}" srcOrd="0" destOrd="0" parTransId="{3BAFEEA1-C9E8-4BC6-96D2-56AEA0D862F1}" sibTransId="{785F1D15-7184-4BA3-BA87-C69E4D46977B}"/>
    <dgm:cxn modelId="{40C1BE64-9E88-4D9B-BD78-D006662D7649}" type="presOf" srcId="{D00B55ED-6EAC-4D46-AF6E-61737C3B280F}" destId="{2E8A3FEF-2957-4D18-AA5C-5C978CE4BC6D}" srcOrd="0" destOrd="0" presId="urn:microsoft.com/office/officeart/2005/8/layout/hierarchy1"/>
    <dgm:cxn modelId="{06ABD765-A74A-45EC-92CA-99961F9F4472}" type="presOf" srcId="{3BAFEEA1-C9E8-4BC6-96D2-56AEA0D862F1}" destId="{29B336A7-8787-4514-85C8-0C19003A944D}" srcOrd="0" destOrd="0" presId="urn:microsoft.com/office/officeart/2005/8/layout/hierarchy1"/>
    <dgm:cxn modelId="{A9D40B4E-7496-4DC0-BF3C-1233204D5260}" type="presOf" srcId="{C79F7056-C991-47B5-9B19-39587F60C263}" destId="{BD0E64F2-64F7-4D6E-85E8-1993F858A578}" srcOrd="0" destOrd="0" presId="urn:microsoft.com/office/officeart/2005/8/layout/hierarchy1"/>
    <dgm:cxn modelId="{473F9996-9D19-48AA-AE93-52CBA6636451}" srcId="{C79F7056-C991-47B5-9B19-39587F60C263}" destId="{232F41C6-9E55-44FC-84DB-DCFF9000714E}" srcOrd="0" destOrd="0" parTransId="{AFF080E3-3052-47D1-ACF3-F580A840F0C4}" sibTransId="{C491E385-9548-47F8-8D49-EA4D3CA430F6}"/>
    <dgm:cxn modelId="{9469ECC7-816B-415E-B707-0E40678EE3F2}" type="presOf" srcId="{4960AFFD-35B0-47A0-8D35-73B86834E429}" destId="{FAF66299-3005-4EEB-8D6A-44447F488D3D}" srcOrd="0" destOrd="0" presId="urn:microsoft.com/office/officeart/2005/8/layout/hierarchy1"/>
    <dgm:cxn modelId="{FA5964E1-C2FC-4F18-8F80-D23663DD0864}" type="presOf" srcId="{BCDC4324-BDC4-4887-8C13-6CA9596141C6}" destId="{67DA6369-D9DD-43EF-9019-C9F627CF332F}" srcOrd="0" destOrd="0" presId="urn:microsoft.com/office/officeart/2005/8/layout/hierarchy1"/>
    <dgm:cxn modelId="{27FDC1F5-56AA-48DA-96A3-FCC32E36E92E}" type="presOf" srcId="{AFF080E3-3052-47D1-ACF3-F580A840F0C4}" destId="{72244918-05D5-43E3-8A0B-D042E22DB961}" srcOrd="0" destOrd="0" presId="urn:microsoft.com/office/officeart/2005/8/layout/hierarchy1"/>
    <dgm:cxn modelId="{E936ABFE-8AFF-41BE-8444-316F4790E682}" srcId="{C79F7056-C991-47B5-9B19-39587F60C263}" destId="{4F14385A-B83F-477D-A0FC-F2745B009226}" srcOrd="1" destOrd="0" parTransId="{BCDC4324-BDC4-4887-8C13-6CA9596141C6}" sibTransId="{D2F839FB-E817-4B7B-94E6-D9902DBA6EF8}"/>
    <dgm:cxn modelId="{B0BAE151-1E9F-4C36-A5FA-ECF791741D36}" type="presParOf" srcId="{31BFDA6B-CF0C-4D21-878E-7379AE2A4ACE}" destId="{7C1F3C04-8767-45BA-9A29-BE7E54F8F57A}" srcOrd="0" destOrd="0" presId="urn:microsoft.com/office/officeart/2005/8/layout/hierarchy1"/>
    <dgm:cxn modelId="{8214272F-2EDD-48C8-A6E2-BAFFDCDA757F}" type="presParOf" srcId="{7C1F3C04-8767-45BA-9A29-BE7E54F8F57A}" destId="{87065715-0F5B-420E-8697-7C1A20D8A00C}" srcOrd="0" destOrd="0" presId="urn:microsoft.com/office/officeart/2005/8/layout/hierarchy1"/>
    <dgm:cxn modelId="{C768CBC0-E607-46B9-862D-8EBA5AA3B9A6}" type="presParOf" srcId="{87065715-0F5B-420E-8697-7C1A20D8A00C}" destId="{465ADE0A-3B04-433A-9E38-2D3C42B6B0FF}" srcOrd="0" destOrd="0" presId="urn:microsoft.com/office/officeart/2005/8/layout/hierarchy1"/>
    <dgm:cxn modelId="{39EE9D4D-3B2C-4DCD-A421-B09281C08687}" type="presParOf" srcId="{87065715-0F5B-420E-8697-7C1A20D8A00C}" destId="{2E8A3FEF-2957-4D18-AA5C-5C978CE4BC6D}" srcOrd="1" destOrd="0" presId="urn:microsoft.com/office/officeart/2005/8/layout/hierarchy1"/>
    <dgm:cxn modelId="{6114FD81-9969-437D-B687-394D86EE6709}" type="presParOf" srcId="{7C1F3C04-8767-45BA-9A29-BE7E54F8F57A}" destId="{CD9E4248-1B86-49B6-8E7D-B1AAF1F64975}" srcOrd="1" destOrd="0" presId="urn:microsoft.com/office/officeart/2005/8/layout/hierarchy1"/>
    <dgm:cxn modelId="{336FFCD4-CB75-4E16-AF2E-21698B901162}" type="presParOf" srcId="{CD9E4248-1B86-49B6-8E7D-B1AAF1F64975}" destId="{D5B07694-AD6A-4943-900B-CEAADDAFE250}" srcOrd="0" destOrd="0" presId="urn:microsoft.com/office/officeart/2005/8/layout/hierarchy1"/>
    <dgm:cxn modelId="{78FEA1FC-9458-4302-8289-449261BF210F}" type="presParOf" srcId="{CD9E4248-1B86-49B6-8E7D-B1AAF1F64975}" destId="{351CB5D0-BEC4-4BA0-B375-6EA606D5B19A}" srcOrd="1" destOrd="0" presId="urn:microsoft.com/office/officeart/2005/8/layout/hierarchy1"/>
    <dgm:cxn modelId="{3C7A3B4C-9B17-43D9-9A3C-C12A2B032A54}" type="presParOf" srcId="{351CB5D0-BEC4-4BA0-B375-6EA606D5B19A}" destId="{D78A1387-4D5B-408E-B0EF-BB5854703EA0}" srcOrd="0" destOrd="0" presId="urn:microsoft.com/office/officeart/2005/8/layout/hierarchy1"/>
    <dgm:cxn modelId="{0CBAEB4E-7CF2-41E4-8A7E-BBBD3480617B}" type="presParOf" srcId="{D78A1387-4D5B-408E-B0EF-BB5854703EA0}" destId="{69E19E3B-50D3-42D0-853C-E7C7EAC61CB9}" srcOrd="0" destOrd="0" presId="urn:microsoft.com/office/officeart/2005/8/layout/hierarchy1"/>
    <dgm:cxn modelId="{547A0D81-AAC2-4FEA-BC3C-AA6B6B9D2908}" type="presParOf" srcId="{D78A1387-4D5B-408E-B0EF-BB5854703EA0}" destId="{FAF66299-3005-4EEB-8D6A-44447F488D3D}" srcOrd="1" destOrd="0" presId="urn:microsoft.com/office/officeart/2005/8/layout/hierarchy1"/>
    <dgm:cxn modelId="{F63F1E09-1F2E-4606-878B-9F4C964FC812}" type="presParOf" srcId="{351CB5D0-BEC4-4BA0-B375-6EA606D5B19A}" destId="{6948E713-12C6-46E2-944F-E7245F56889A}" srcOrd="1" destOrd="0" presId="urn:microsoft.com/office/officeart/2005/8/layout/hierarchy1"/>
    <dgm:cxn modelId="{AB539459-D02D-426F-A4DD-49E324579DC5}" type="presParOf" srcId="{6948E713-12C6-46E2-944F-E7245F56889A}" destId="{29B336A7-8787-4514-85C8-0C19003A944D}" srcOrd="0" destOrd="0" presId="urn:microsoft.com/office/officeart/2005/8/layout/hierarchy1"/>
    <dgm:cxn modelId="{B43AE803-E9D9-4045-B2E9-8C794BBF9562}" type="presParOf" srcId="{6948E713-12C6-46E2-944F-E7245F56889A}" destId="{24BC2C33-3C79-480C-8348-21E52BCF28A3}" srcOrd="1" destOrd="0" presId="urn:microsoft.com/office/officeart/2005/8/layout/hierarchy1"/>
    <dgm:cxn modelId="{D8FE49F5-B747-4294-8372-5C8D85562B33}" type="presParOf" srcId="{24BC2C33-3C79-480C-8348-21E52BCF28A3}" destId="{7DD25A7F-77B1-48E8-964D-23014F720A07}" srcOrd="0" destOrd="0" presId="urn:microsoft.com/office/officeart/2005/8/layout/hierarchy1"/>
    <dgm:cxn modelId="{8F3C9072-0A48-4BAB-90B0-BD0556CBCBB2}" type="presParOf" srcId="{7DD25A7F-77B1-48E8-964D-23014F720A07}" destId="{DFECE81F-2673-4DB4-AD03-36690570BB09}" srcOrd="0" destOrd="0" presId="urn:microsoft.com/office/officeart/2005/8/layout/hierarchy1"/>
    <dgm:cxn modelId="{61CDA225-B00A-432D-B9EF-7703FD2BC273}" type="presParOf" srcId="{7DD25A7F-77B1-48E8-964D-23014F720A07}" destId="{BD0E64F2-64F7-4D6E-85E8-1993F858A578}" srcOrd="1" destOrd="0" presId="urn:microsoft.com/office/officeart/2005/8/layout/hierarchy1"/>
    <dgm:cxn modelId="{D091E873-208B-4575-AD5F-2C2938A3AC4C}" type="presParOf" srcId="{24BC2C33-3C79-480C-8348-21E52BCF28A3}" destId="{6D465F3B-DF0A-411D-888E-C79737B75C41}" srcOrd="1" destOrd="0" presId="urn:microsoft.com/office/officeart/2005/8/layout/hierarchy1"/>
    <dgm:cxn modelId="{203516A0-2B14-4A34-B253-EDCEE21FD033}" type="presParOf" srcId="{6D465F3B-DF0A-411D-888E-C79737B75C41}" destId="{72244918-05D5-43E3-8A0B-D042E22DB961}" srcOrd="0" destOrd="0" presId="urn:microsoft.com/office/officeart/2005/8/layout/hierarchy1"/>
    <dgm:cxn modelId="{91AA55E0-4E2C-4A0F-B65F-68C398337B66}" type="presParOf" srcId="{6D465F3B-DF0A-411D-888E-C79737B75C41}" destId="{877AEF28-8574-4379-9252-D57C8C436D18}" srcOrd="1" destOrd="0" presId="urn:microsoft.com/office/officeart/2005/8/layout/hierarchy1"/>
    <dgm:cxn modelId="{E0EF1961-D958-4055-8BB4-5A6E6A3464DD}" type="presParOf" srcId="{877AEF28-8574-4379-9252-D57C8C436D18}" destId="{21E3CE88-F73C-4F59-8B81-7E8EB94F0309}" srcOrd="0" destOrd="0" presId="urn:microsoft.com/office/officeart/2005/8/layout/hierarchy1"/>
    <dgm:cxn modelId="{8775331E-76DB-4165-B395-8F6FE538F787}" type="presParOf" srcId="{21E3CE88-F73C-4F59-8B81-7E8EB94F0309}" destId="{C99B3559-47FF-4CF9-89B8-977F5F288B04}" srcOrd="0" destOrd="0" presId="urn:microsoft.com/office/officeart/2005/8/layout/hierarchy1"/>
    <dgm:cxn modelId="{6BA80604-576D-4413-AC00-56F50BCDA898}" type="presParOf" srcId="{21E3CE88-F73C-4F59-8B81-7E8EB94F0309}" destId="{9C0555BB-9A86-443F-BEBD-77C673376A87}" srcOrd="1" destOrd="0" presId="urn:microsoft.com/office/officeart/2005/8/layout/hierarchy1"/>
    <dgm:cxn modelId="{30034722-5805-4B7B-BABC-596E474060D3}" type="presParOf" srcId="{877AEF28-8574-4379-9252-D57C8C436D18}" destId="{A962C57F-F8D2-40CD-9C94-746E239F8634}" srcOrd="1" destOrd="0" presId="urn:microsoft.com/office/officeart/2005/8/layout/hierarchy1"/>
    <dgm:cxn modelId="{EC59A8F1-8884-47F8-8F8D-0D8D4361DDE4}" type="presParOf" srcId="{6D465F3B-DF0A-411D-888E-C79737B75C41}" destId="{67DA6369-D9DD-43EF-9019-C9F627CF332F}" srcOrd="2" destOrd="0" presId="urn:microsoft.com/office/officeart/2005/8/layout/hierarchy1"/>
    <dgm:cxn modelId="{92695802-2B74-499D-B8D9-8799C7D94D9B}" type="presParOf" srcId="{6D465F3B-DF0A-411D-888E-C79737B75C41}" destId="{818E1E53-8EB3-4961-915F-E35791A0488D}" srcOrd="3" destOrd="0" presId="urn:microsoft.com/office/officeart/2005/8/layout/hierarchy1"/>
    <dgm:cxn modelId="{F6C70FD2-F2A2-47B4-9313-C8EEA4EB74D6}" type="presParOf" srcId="{818E1E53-8EB3-4961-915F-E35791A0488D}" destId="{F9C938DE-2F7D-4300-8E7A-D50EEF90B944}" srcOrd="0" destOrd="0" presId="urn:microsoft.com/office/officeart/2005/8/layout/hierarchy1"/>
    <dgm:cxn modelId="{0929F409-BCCA-47DD-9F48-2C84D2120363}" type="presParOf" srcId="{F9C938DE-2F7D-4300-8E7A-D50EEF90B944}" destId="{8730F606-A190-44D7-9710-7638E86C6805}" srcOrd="0" destOrd="0" presId="urn:microsoft.com/office/officeart/2005/8/layout/hierarchy1"/>
    <dgm:cxn modelId="{45950D8C-0009-4292-9D6A-B46611CE0776}" type="presParOf" srcId="{F9C938DE-2F7D-4300-8E7A-D50EEF90B944}" destId="{8676C480-29DB-4585-AE7F-0594DF8B9A13}" srcOrd="1" destOrd="0" presId="urn:microsoft.com/office/officeart/2005/8/layout/hierarchy1"/>
    <dgm:cxn modelId="{71262E99-47C7-45A8-9B3C-1F35424B870B}" type="presParOf" srcId="{818E1E53-8EB3-4961-915F-E35791A0488D}" destId="{72D8179D-B4A0-4036-A5E5-5DBD5DC1698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313280-363D-4CF1-BFAB-960DCAAA9FF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00B55ED-6EAC-4D46-AF6E-61737C3B280F}">
      <dgm:prSet phldrT="[Metin]" custT="1"/>
      <dgm:spPr/>
      <dgm:t>
        <a:bodyPr/>
        <a:lstStyle/>
        <a:p>
          <a:r>
            <a:rPr lang="tr-TR" sz="900" dirty="0"/>
            <a:t>Prof. Dr. Nihat ŞINDAK</a:t>
          </a:r>
        </a:p>
      </dgm:t>
    </dgm:pt>
    <dgm:pt modelId="{6448E7B0-02E2-481C-92E7-2F77BF494303}" type="parTrans" cxnId="{72C5C02D-A0F6-426A-A1A2-81C5D26700F3}">
      <dgm:prSet/>
      <dgm:spPr/>
      <dgm:t>
        <a:bodyPr/>
        <a:lstStyle/>
        <a:p>
          <a:endParaRPr lang="tr-TR"/>
        </a:p>
      </dgm:t>
    </dgm:pt>
    <dgm:pt modelId="{B31CEA48-D9C5-4A37-952A-E44093B66676}" type="sibTrans" cxnId="{72C5C02D-A0F6-426A-A1A2-81C5D26700F3}">
      <dgm:prSet/>
      <dgm:spPr/>
      <dgm:t>
        <a:bodyPr/>
        <a:lstStyle/>
        <a:p>
          <a:endParaRPr lang="tr-TR"/>
        </a:p>
      </dgm:t>
    </dgm:pt>
    <dgm:pt modelId="{4960AFFD-35B0-47A0-8D35-73B86834E429}">
      <dgm:prSet phldrT="[Metin]" custT="1"/>
      <dgm:spPr/>
      <dgm:t>
        <a:bodyPr/>
        <a:lstStyle/>
        <a:p>
          <a:r>
            <a:rPr lang="tr-TR" sz="900" dirty="0"/>
            <a:t>Prof. Dr. Tekin ŞAHİN</a:t>
          </a:r>
        </a:p>
      </dgm:t>
    </dgm:pt>
    <dgm:pt modelId="{0F49500A-5DFA-4747-9437-616F3C61D30D}" type="parTrans" cxnId="{65D61D34-8DAA-4053-B330-8BF0CD5BCF27}">
      <dgm:prSet/>
      <dgm:spPr/>
      <dgm:t>
        <a:bodyPr/>
        <a:lstStyle/>
        <a:p>
          <a:endParaRPr lang="tr-TR"/>
        </a:p>
      </dgm:t>
    </dgm:pt>
    <dgm:pt modelId="{650C60B8-6EE4-4408-A569-D7CDA92FA18C}" type="sibTrans" cxnId="{65D61D34-8DAA-4053-B330-8BF0CD5BCF27}">
      <dgm:prSet/>
      <dgm:spPr/>
      <dgm:t>
        <a:bodyPr/>
        <a:lstStyle/>
        <a:p>
          <a:endParaRPr lang="tr-TR"/>
        </a:p>
      </dgm:t>
    </dgm:pt>
    <dgm:pt modelId="{C79F7056-C991-47B5-9B19-39587F60C263}">
      <dgm:prSet phldrT="[Metin]" custT="1"/>
      <dgm:spPr/>
      <dgm:t>
        <a:bodyPr/>
        <a:lstStyle/>
        <a:p>
          <a:r>
            <a:rPr lang="tr-TR" sz="900" dirty="0"/>
            <a:t>Doç. Dr. Mehmet Fırat BARAN</a:t>
          </a:r>
        </a:p>
      </dgm:t>
    </dgm:pt>
    <dgm:pt modelId="{3BAFEEA1-C9E8-4BC6-96D2-56AEA0D862F1}" type="parTrans" cxnId="{D319BA34-9E9A-4E77-BE9D-BF477C4E4B24}">
      <dgm:prSet/>
      <dgm:spPr/>
      <dgm:t>
        <a:bodyPr/>
        <a:lstStyle/>
        <a:p>
          <a:endParaRPr lang="tr-TR"/>
        </a:p>
      </dgm:t>
    </dgm:pt>
    <dgm:pt modelId="{785F1D15-7184-4BA3-BA87-C69E4D46977B}" type="sibTrans" cxnId="{D319BA34-9E9A-4E77-BE9D-BF477C4E4B24}">
      <dgm:prSet/>
      <dgm:spPr/>
      <dgm:t>
        <a:bodyPr/>
        <a:lstStyle/>
        <a:p>
          <a:endParaRPr lang="tr-TR"/>
        </a:p>
      </dgm:t>
    </dgm:pt>
    <dgm:pt modelId="{232F41C6-9E55-44FC-84DB-DCFF9000714E}">
      <dgm:prSet custT="1"/>
      <dgm:spPr/>
      <dgm:t>
        <a:bodyPr/>
        <a:lstStyle/>
        <a:p>
          <a:r>
            <a:rPr lang="tr-TR" sz="900" dirty="0"/>
            <a:t>Sabahattin</a:t>
          </a:r>
        </a:p>
        <a:p>
          <a:r>
            <a:rPr lang="tr-TR" sz="900" dirty="0"/>
            <a:t>CEZLAN </a:t>
          </a:r>
        </a:p>
      </dgm:t>
    </dgm:pt>
    <dgm:pt modelId="{AFF080E3-3052-47D1-ACF3-F580A840F0C4}" type="parTrans" cxnId="{473F9996-9D19-48AA-AE93-52CBA6636451}">
      <dgm:prSet/>
      <dgm:spPr/>
      <dgm:t>
        <a:bodyPr/>
        <a:lstStyle/>
        <a:p>
          <a:endParaRPr lang="tr-TR"/>
        </a:p>
      </dgm:t>
    </dgm:pt>
    <dgm:pt modelId="{C491E385-9548-47F8-8D49-EA4D3CA430F6}" type="sibTrans" cxnId="{473F9996-9D19-48AA-AE93-52CBA6636451}">
      <dgm:prSet/>
      <dgm:spPr/>
      <dgm:t>
        <a:bodyPr/>
        <a:lstStyle/>
        <a:p>
          <a:endParaRPr lang="tr-TR"/>
        </a:p>
      </dgm:t>
    </dgm:pt>
    <dgm:pt modelId="{648F2A90-4CAB-4448-A3D1-31397085CDFF}">
      <dgm:prSet custT="1"/>
      <dgm:spPr/>
      <dgm:t>
        <a:bodyPr/>
        <a:lstStyle/>
        <a:p>
          <a:r>
            <a:rPr lang="tr-TR" sz="900" dirty="0"/>
            <a:t>Nurullah GEYİK</a:t>
          </a:r>
        </a:p>
      </dgm:t>
    </dgm:pt>
    <dgm:pt modelId="{291EAECF-64B2-42D0-8D5B-56D171F43A22}" type="parTrans" cxnId="{FB307E77-31CA-47EE-A9BA-431A937C5C26}">
      <dgm:prSet/>
      <dgm:spPr/>
      <dgm:t>
        <a:bodyPr/>
        <a:lstStyle/>
        <a:p>
          <a:endParaRPr lang="tr-TR"/>
        </a:p>
      </dgm:t>
    </dgm:pt>
    <dgm:pt modelId="{08684CF2-779A-40E1-8FDA-F1A329DE7C1C}" type="sibTrans" cxnId="{FB307E77-31CA-47EE-A9BA-431A937C5C26}">
      <dgm:prSet/>
      <dgm:spPr/>
      <dgm:t>
        <a:bodyPr/>
        <a:lstStyle/>
        <a:p>
          <a:endParaRPr lang="tr-TR"/>
        </a:p>
      </dgm:t>
    </dgm:pt>
    <dgm:pt modelId="{31BFDA6B-CF0C-4D21-878E-7379AE2A4ACE}" type="pres">
      <dgm:prSet presAssocID="{ED313280-363D-4CF1-BFAB-960DCAAA9FFE}" presName="hierChild1" presStyleCnt="0">
        <dgm:presLayoutVars>
          <dgm:chPref val="1"/>
          <dgm:dir/>
          <dgm:animOne val="branch"/>
          <dgm:animLvl val="lvl"/>
          <dgm:resizeHandles/>
        </dgm:presLayoutVars>
      </dgm:prSet>
      <dgm:spPr/>
    </dgm:pt>
    <dgm:pt modelId="{7C1F3C04-8767-45BA-9A29-BE7E54F8F57A}" type="pres">
      <dgm:prSet presAssocID="{D00B55ED-6EAC-4D46-AF6E-61737C3B280F}" presName="hierRoot1" presStyleCnt="0"/>
      <dgm:spPr/>
    </dgm:pt>
    <dgm:pt modelId="{87065715-0F5B-420E-8697-7C1A20D8A00C}" type="pres">
      <dgm:prSet presAssocID="{D00B55ED-6EAC-4D46-AF6E-61737C3B280F}" presName="composite" presStyleCnt="0"/>
      <dgm:spPr/>
    </dgm:pt>
    <dgm:pt modelId="{465ADE0A-3B04-433A-9E38-2D3C42B6B0FF}" type="pres">
      <dgm:prSet presAssocID="{D00B55ED-6EAC-4D46-AF6E-61737C3B280F}" presName="background" presStyleLbl="node0" presStyleIdx="0" presStyleCnt="2"/>
      <dgm:spPr/>
    </dgm:pt>
    <dgm:pt modelId="{2E8A3FEF-2957-4D18-AA5C-5C978CE4BC6D}" type="pres">
      <dgm:prSet presAssocID="{D00B55ED-6EAC-4D46-AF6E-61737C3B280F}" presName="text" presStyleLbl="fgAcc0" presStyleIdx="0" presStyleCnt="2" custScaleX="78309" custScaleY="38239" custLinFactNeighborX="46551" custLinFactNeighborY="2069">
        <dgm:presLayoutVars>
          <dgm:chPref val="3"/>
        </dgm:presLayoutVars>
      </dgm:prSet>
      <dgm:spPr/>
    </dgm:pt>
    <dgm:pt modelId="{CD9E4248-1B86-49B6-8E7D-B1AAF1F64975}" type="pres">
      <dgm:prSet presAssocID="{D00B55ED-6EAC-4D46-AF6E-61737C3B280F}" presName="hierChild2" presStyleCnt="0"/>
      <dgm:spPr/>
    </dgm:pt>
    <dgm:pt modelId="{D5B07694-AD6A-4943-900B-CEAADDAFE250}" type="pres">
      <dgm:prSet presAssocID="{0F49500A-5DFA-4747-9437-616F3C61D30D}" presName="Name10" presStyleLbl="parChTrans1D2" presStyleIdx="0" presStyleCnt="1"/>
      <dgm:spPr/>
    </dgm:pt>
    <dgm:pt modelId="{351CB5D0-BEC4-4BA0-B375-6EA606D5B19A}" type="pres">
      <dgm:prSet presAssocID="{4960AFFD-35B0-47A0-8D35-73B86834E429}" presName="hierRoot2" presStyleCnt="0"/>
      <dgm:spPr/>
    </dgm:pt>
    <dgm:pt modelId="{D78A1387-4D5B-408E-B0EF-BB5854703EA0}" type="pres">
      <dgm:prSet presAssocID="{4960AFFD-35B0-47A0-8D35-73B86834E429}" presName="composite2" presStyleCnt="0"/>
      <dgm:spPr/>
    </dgm:pt>
    <dgm:pt modelId="{69E19E3B-50D3-42D0-853C-E7C7EAC61CB9}" type="pres">
      <dgm:prSet presAssocID="{4960AFFD-35B0-47A0-8D35-73B86834E429}" presName="background2" presStyleLbl="node2" presStyleIdx="0" presStyleCnt="1"/>
      <dgm:spPr/>
    </dgm:pt>
    <dgm:pt modelId="{FAF66299-3005-4EEB-8D6A-44447F488D3D}" type="pres">
      <dgm:prSet presAssocID="{4960AFFD-35B0-47A0-8D35-73B86834E429}" presName="text2" presStyleLbl="fgAcc2" presStyleIdx="0" presStyleCnt="1" custScaleX="79002" custScaleY="26371" custLinFactNeighborX="48674" custLinFactNeighborY="-18879">
        <dgm:presLayoutVars>
          <dgm:chPref val="3"/>
        </dgm:presLayoutVars>
      </dgm:prSet>
      <dgm:spPr/>
    </dgm:pt>
    <dgm:pt modelId="{6948E713-12C6-46E2-944F-E7245F56889A}" type="pres">
      <dgm:prSet presAssocID="{4960AFFD-35B0-47A0-8D35-73B86834E429}" presName="hierChild3" presStyleCnt="0"/>
      <dgm:spPr/>
    </dgm:pt>
    <dgm:pt modelId="{29B336A7-8787-4514-85C8-0C19003A944D}" type="pres">
      <dgm:prSet presAssocID="{3BAFEEA1-C9E8-4BC6-96D2-56AEA0D862F1}" presName="Name17" presStyleLbl="parChTrans1D3" presStyleIdx="0" presStyleCnt="1"/>
      <dgm:spPr/>
    </dgm:pt>
    <dgm:pt modelId="{24BC2C33-3C79-480C-8348-21E52BCF28A3}" type="pres">
      <dgm:prSet presAssocID="{C79F7056-C991-47B5-9B19-39587F60C263}" presName="hierRoot3" presStyleCnt="0"/>
      <dgm:spPr/>
    </dgm:pt>
    <dgm:pt modelId="{7DD25A7F-77B1-48E8-964D-23014F720A07}" type="pres">
      <dgm:prSet presAssocID="{C79F7056-C991-47B5-9B19-39587F60C263}" presName="composite3" presStyleCnt="0"/>
      <dgm:spPr/>
    </dgm:pt>
    <dgm:pt modelId="{DFECE81F-2673-4DB4-AD03-36690570BB09}" type="pres">
      <dgm:prSet presAssocID="{C79F7056-C991-47B5-9B19-39587F60C263}" presName="background3" presStyleLbl="node3" presStyleIdx="0" presStyleCnt="1"/>
      <dgm:spPr/>
    </dgm:pt>
    <dgm:pt modelId="{BD0E64F2-64F7-4D6E-85E8-1993F858A578}" type="pres">
      <dgm:prSet presAssocID="{C79F7056-C991-47B5-9B19-39587F60C263}" presName="text3" presStyleLbl="fgAcc3" presStyleIdx="0" presStyleCnt="1" custScaleX="76827" custScaleY="29703" custLinFactNeighborX="45548" custLinFactNeighborY="-41343">
        <dgm:presLayoutVars>
          <dgm:chPref val="3"/>
        </dgm:presLayoutVars>
      </dgm:prSet>
      <dgm:spPr/>
    </dgm:pt>
    <dgm:pt modelId="{6D465F3B-DF0A-411D-888E-C79737B75C41}" type="pres">
      <dgm:prSet presAssocID="{C79F7056-C991-47B5-9B19-39587F60C263}" presName="hierChild4" presStyleCnt="0"/>
      <dgm:spPr/>
    </dgm:pt>
    <dgm:pt modelId="{72244918-05D5-43E3-8A0B-D042E22DB961}" type="pres">
      <dgm:prSet presAssocID="{AFF080E3-3052-47D1-ACF3-F580A840F0C4}" presName="Name23" presStyleLbl="parChTrans1D4" presStyleIdx="0" presStyleCnt="1"/>
      <dgm:spPr/>
    </dgm:pt>
    <dgm:pt modelId="{877AEF28-8574-4379-9252-D57C8C436D18}" type="pres">
      <dgm:prSet presAssocID="{232F41C6-9E55-44FC-84DB-DCFF9000714E}" presName="hierRoot4" presStyleCnt="0"/>
      <dgm:spPr/>
    </dgm:pt>
    <dgm:pt modelId="{21E3CE88-F73C-4F59-8B81-7E8EB94F0309}" type="pres">
      <dgm:prSet presAssocID="{232F41C6-9E55-44FC-84DB-DCFF9000714E}" presName="composite4" presStyleCnt="0"/>
      <dgm:spPr/>
    </dgm:pt>
    <dgm:pt modelId="{C99B3559-47FF-4CF9-89B8-977F5F288B04}" type="pres">
      <dgm:prSet presAssocID="{232F41C6-9E55-44FC-84DB-DCFF9000714E}" presName="background4" presStyleLbl="node4" presStyleIdx="0" presStyleCnt="1"/>
      <dgm:spPr/>
    </dgm:pt>
    <dgm:pt modelId="{9C0555BB-9A86-443F-BEBD-77C673376A87}" type="pres">
      <dgm:prSet presAssocID="{232F41C6-9E55-44FC-84DB-DCFF9000714E}" presName="text4" presStyleLbl="fgAcc4" presStyleIdx="0" presStyleCnt="1" custScaleX="79210" custScaleY="30202" custLinFactNeighborX="48668" custLinFactNeighborY="-3194">
        <dgm:presLayoutVars>
          <dgm:chPref val="3"/>
        </dgm:presLayoutVars>
      </dgm:prSet>
      <dgm:spPr/>
    </dgm:pt>
    <dgm:pt modelId="{A962C57F-F8D2-40CD-9C94-746E239F8634}" type="pres">
      <dgm:prSet presAssocID="{232F41C6-9E55-44FC-84DB-DCFF9000714E}" presName="hierChild5" presStyleCnt="0"/>
      <dgm:spPr/>
    </dgm:pt>
    <dgm:pt modelId="{E755EBA0-527E-4256-8028-FF8756E70ECF}" type="pres">
      <dgm:prSet presAssocID="{648F2A90-4CAB-4448-A3D1-31397085CDFF}" presName="hierRoot1" presStyleCnt="0"/>
      <dgm:spPr/>
    </dgm:pt>
    <dgm:pt modelId="{F7B46B2D-39E5-4DB3-B19D-66CE198E77DF}" type="pres">
      <dgm:prSet presAssocID="{648F2A90-4CAB-4448-A3D1-31397085CDFF}" presName="composite" presStyleCnt="0"/>
      <dgm:spPr/>
    </dgm:pt>
    <dgm:pt modelId="{7C79D982-3E72-4C95-B5AD-5581E6AFF0A0}" type="pres">
      <dgm:prSet presAssocID="{648F2A90-4CAB-4448-A3D1-31397085CDFF}" presName="background" presStyleLbl="node0" presStyleIdx="1" presStyleCnt="2"/>
      <dgm:spPr/>
    </dgm:pt>
    <dgm:pt modelId="{82E0A069-4E7F-4879-AC9A-F547AFA8B728}" type="pres">
      <dgm:prSet presAssocID="{648F2A90-4CAB-4448-A3D1-31397085CDFF}" presName="text" presStyleLbl="fgAcc0" presStyleIdx="1" presStyleCnt="2" custScaleX="79033" custScaleY="30202" custLinFactY="74085" custLinFactNeighborX="-53863" custLinFactNeighborY="100000">
        <dgm:presLayoutVars>
          <dgm:chPref val="3"/>
        </dgm:presLayoutVars>
      </dgm:prSet>
      <dgm:spPr/>
    </dgm:pt>
    <dgm:pt modelId="{279104C5-5AB3-4A4A-924B-198355300CA4}" type="pres">
      <dgm:prSet presAssocID="{648F2A90-4CAB-4448-A3D1-31397085CDFF}" presName="hierChild2" presStyleCnt="0"/>
      <dgm:spPr/>
    </dgm:pt>
  </dgm:ptLst>
  <dgm:cxnLst>
    <dgm:cxn modelId="{3EDD361B-2CAC-4858-87BC-7EDAE482EDE9}" type="presOf" srcId="{ED313280-363D-4CF1-BFAB-960DCAAA9FFE}" destId="{31BFDA6B-CF0C-4D21-878E-7379AE2A4ACE}" srcOrd="0" destOrd="0" presId="urn:microsoft.com/office/officeart/2005/8/layout/hierarchy1"/>
    <dgm:cxn modelId="{61F53C1E-4C5C-456A-B123-FF2F94C97C54}" type="presOf" srcId="{0F49500A-5DFA-4747-9437-616F3C61D30D}" destId="{D5B07694-AD6A-4943-900B-CEAADDAFE250}" srcOrd="0" destOrd="0" presId="urn:microsoft.com/office/officeart/2005/8/layout/hierarchy1"/>
    <dgm:cxn modelId="{CEC46E1E-D17E-4DC1-961D-A8215BB1B69B}" type="presOf" srcId="{648F2A90-4CAB-4448-A3D1-31397085CDFF}" destId="{82E0A069-4E7F-4879-AC9A-F547AFA8B728}" srcOrd="0" destOrd="0" presId="urn:microsoft.com/office/officeart/2005/8/layout/hierarchy1"/>
    <dgm:cxn modelId="{FAF7232D-A9B3-4F31-91C3-F6991B7042BE}" type="presOf" srcId="{232F41C6-9E55-44FC-84DB-DCFF9000714E}" destId="{9C0555BB-9A86-443F-BEBD-77C673376A87}" srcOrd="0" destOrd="0" presId="urn:microsoft.com/office/officeart/2005/8/layout/hierarchy1"/>
    <dgm:cxn modelId="{72C5C02D-A0F6-426A-A1A2-81C5D26700F3}" srcId="{ED313280-363D-4CF1-BFAB-960DCAAA9FFE}" destId="{D00B55ED-6EAC-4D46-AF6E-61737C3B280F}" srcOrd="0" destOrd="0" parTransId="{6448E7B0-02E2-481C-92E7-2F77BF494303}" sibTransId="{B31CEA48-D9C5-4A37-952A-E44093B66676}"/>
    <dgm:cxn modelId="{65D61D34-8DAA-4053-B330-8BF0CD5BCF27}" srcId="{D00B55ED-6EAC-4D46-AF6E-61737C3B280F}" destId="{4960AFFD-35B0-47A0-8D35-73B86834E429}" srcOrd="0" destOrd="0" parTransId="{0F49500A-5DFA-4747-9437-616F3C61D30D}" sibTransId="{650C60B8-6EE4-4408-A569-D7CDA92FA18C}"/>
    <dgm:cxn modelId="{D319BA34-9E9A-4E77-BE9D-BF477C4E4B24}" srcId="{4960AFFD-35B0-47A0-8D35-73B86834E429}" destId="{C79F7056-C991-47B5-9B19-39587F60C263}" srcOrd="0" destOrd="0" parTransId="{3BAFEEA1-C9E8-4BC6-96D2-56AEA0D862F1}" sibTransId="{785F1D15-7184-4BA3-BA87-C69E4D46977B}"/>
    <dgm:cxn modelId="{40C1BE64-9E88-4D9B-BD78-D006662D7649}" type="presOf" srcId="{D00B55ED-6EAC-4D46-AF6E-61737C3B280F}" destId="{2E8A3FEF-2957-4D18-AA5C-5C978CE4BC6D}" srcOrd="0" destOrd="0" presId="urn:microsoft.com/office/officeart/2005/8/layout/hierarchy1"/>
    <dgm:cxn modelId="{06ABD765-A74A-45EC-92CA-99961F9F4472}" type="presOf" srcId="{3BAFEEA1-C9E8-4BC6-96D2-56AEA0D862F1}" destId="{29B336A7-8787-4514-85C8-0C19003A944D}" srcOrd="0" destOrd="0" presId="urn:microsoft.com/office/officeart/2005/8/layout/hierarchy1"/>
    <dgm:cxn modelId="{A9D40B4E-7496-4DC0-BF3C-1233204D5260}" type="presOf" srcId="{C79F7056-C991-47B5-9B19-39587F60C263}" destId="{BD0E64F2-64F7-4D6E-85E8-1993F858A578}" srcOrd="0" destOrd="0" presId="urn:microsoft.com/office/officeart/2005/8/layout/hierarchy1"/>
    <dgm:cxn modelId="{FB307E77-31CA-47EE-A9BA-431A937C5C26}" srcId="{ED313280-363D-4CF1-BFAB-960DCAAA9FFE}" destId="{648F2A90-4CAB-4448-A3D1-31397085CDFF}" srcOrd="1" destOrd="0" parTransId="{291EAECF-64B2-42D0-8D5B-56D171F43A22}" sibTransId="{08684CF2-779A-40E1-8FDA-F1A329DE7C1C}"/>
    <dgm:cxn modelId="{473F9996-9D19-48AA-AE93-52CBA6636451}" srcId="{C79F7056-C991-47B5-9B19-39587F60C263}" destId="{232F41C6-9E55-44FC-84DB-DCFF9000714E}" srcOrd="0" destOrd="0" parTransId="{AFF080E3-3052-47D1-ACF3-F580A840F0C4}" sibTransId="{C491E385-9548-47F8-8D49-EA4D3CA430F6}"/>
    <dgm:cxn modelId="{9469ECC7-816B-415E-B707-0E40678EE3F2}" type="presOf" srcId="{4960AFFD-35B0-47A0-8D35-73B86834E429}" destId="{FAF66299-3005-4EEB-8D6A-44447F488D3D}" srcOrd="0" destOrd="0" presId="urn:microsoft.com/office/officeart/2005/8/layout/hierarchy1"/>
    <dgm:cxn modelId="{27FDC1F5-56AA-48DA-96A3-FCC32E36E92E}" type="presOf" srcId="{AFF080E3-3052-47D1-ACF3-F580A840F0C4}" destId="{72244918-05D5-43E3-8A0B-D042E22DB961}" srcOrd="0" destOrd="0" presId="urn:microsoft.com/office/officeart/2005/8/layout/hierarchy1"/>
    <dgm:cxn modelId="{B0BAE151-1E9F-4C36-A5FA-ECF791741D36}" type="presParOf" srcId="{31BFDA6B-CF0C-4D21-878E-7379AE2A4ACE}" destId="{7C1F3C04-8767-45BA-9A29-BE7E54F8F57A}" srcOrd="0" destOrd="0" presId="urn:microsoft.com/office/officeart/2005/8/layout/hierarchy1"/>
    <dgm:cxn modelId="{8214272F-2EDD-48C8-A6E2-BAFFDCDA757F}" type="presParOf" srcId="{7C1F3C04-8767-45BA-9A29-BE7E54F8F57A}" destId="{87065715-0F5B-420E-8697-7C1A20D8A00C}" srcOrd="0" destOrd="0" presId="urn:microsoft.com/office/officeart/2005/8/layout/hierarchy1"/>
    <dgm:cxn modelId="{C768CBC0-E607-46B9-862D-8EBA5AA3B9A6}" type="presParOf" srcId="{87065715-0F5B-420E-8697-7C1A20D8A00C}" destId="{465ADE0A-3B04-433A-9E38-2D3C42B6B0FF}" srcOrd="0" destOrd="0" presId="urn:microsoft.com/office/officeart/2005/8/layout/hierarchy1"/>
    <dgm:cxn modelId="{39EE9D4D-3B2C-4DCD-A421-B09281C08687}" type="presParOf" srcId="{87065715-0F5B-420E-8697-7C1A20D8A00C}" destId="{2E8A3FEF-2957-4D18-AA5C-5C978CE4BC6D}" srcOrd="1" destOrd="0" presId="urn:microsoft.com/office/officeart/2005/8/layout/hierarchy1"/>
    <dgm:cxn modelId="{6114FD81-9969-437D-B687-394D86EE6709}" type="presParOf" srcId="{7C1F3C04-8767-45BA-9A29-BE7E54F8F57A}" destId="{CD9E4248-1B86-49B6-8E7D-B1AAF1F64975}" srcOrd="1" destOrd="0" presId="urn:microsoft.com/office/officeart/2005/8/layout/hierarchy1"/>
    <dgm:cxn modelId="{336FFCD4-CB75-4E16-AF2E-21698B901162}" type="presParOf" srcId="{CD9E4248-1B86-49B6-8E7D-B1AAF1F64975}" destId="{D5B07694-AD6A-4943-900B-CEAADDAFE250}" srcOrd="0" destOrd="0" presId="urn:microsoft.com/office/officeart/2005/8/layout/hierarchy1"/>
    <dgm:cxn modelId="{78FEA1FC-9458-4302-8289-449261BF210F}" type="presParOf" srcId="{CD9E4248-1B86-49B6-8E7D-B1AAF1F64975}" destId="{351CB5D0-BEC4-4BA0-B375-6EA606D5B19A}" srcOrd="1" destOrd="0" presId="urn:microsoft.com/office/officeart/2005/8/layout/hierarchy1"/>
    <dgm:cxn modelId="{3C7A3B4C-9B17-43D9-9A3C-C12A2B032A54}" type="presParOf" srcId="{351CB5D0-BEC4-4BA0-B375-6EA606D5B19A}" destId="{D78A1387-4D5B-408E-B0EF-BB5854703EA0}" srcOrd="0" destOrd="0" presId="urn:microsoft.com/office/officeart/2005/8/layout/hierarchy1"/>
    <dgm:cxn modelId="{0CBAEB4E-7CF2-41E4-8A7E-BBBD3480617B}" type="presParOf" srcId="{D78A1387-4D5B-408E-B0EF-BB5854703EA0}" destId="{69E19E3B-50D3-42D0-853C-E7C7EAC61CB9}" srcOrd="0" destOrd="0" presId="urn:microsoft.com/office/officeart/2005/8/layout/hierarchy1"/>
    <dgm:cxn modelId="{547A0D81-AAC2-4FEA-BC3C-AA6B6B9D2908}" type="presParOf" srcId="{D78A1387-4D5B-408E-B0EF-BB5854703EA0}" destId="{FAF66299-3005-4EEB-8D6A-44447F488D3D}" srcOrd="1" destOrd="0" presId="urn:microsoft.com/office/officeart/2005/8/layout/hierarchy1"/>
    <dgm:cxn modelId="{F63F1E09-1F2E-4606-878B-9F4C964FC812}" type="presParOf" srcId="{351CB5D0-BEC4-4BA0-B375-6EA606D5B19A}" destId="{6948E713-12C6-46E2-944F-E7245F56889A}" srcOrd="1" destOrd="0" presId="urn:microsoft.com/office/officeart/2005/8/layout/hierarchy1"/>
    <dgm:cxn modelId="{AB539459-D02D-426F-A4DD-49E324579DC5}" type="presParOf" srcId="{6948E713-12C6-46E2-944F-E7245F56889A}" destId="{29B336A7-8787-4514-85C8-0C19003A944D}" srcOrd="0" destOrd="0" presId="urn:microsoft.com/office/officeart/2005/8/layout/hierarchy1"/>
    <dgm:cxn modelId="{B43AE803-E9D9-4045-B2E9-8C794BBF9562}" type="presParOf" srcId="{6948E713-12C6-46E2-944F-E7245F56889A}" destId="{24BC2C33-3C79-480C-8348-21E52BCF28A3}" srcOrd="1" destOrd="0" presId="urn:microsoft.com/office/officeart/2005/8/layout/hierarchy1"/>
    <dgm:cxn modelId="{D8FE49F5-B747-4294-8372-5C8D85562B33}" type="presParOf" srcId="{24BC2C33-3C79-480C-8348-21E52BCF28A3}" destId="{7DD25A7F-77B1-48E8-964D-23014F720A07}" srcOrd="0" destOrd="0" presId="urn:microsoft.com/office/officeart/2005/8/layout/hierarchy1"/>
    <dgm:cxn modelId="{8F3C9072-0A48-4BAB-90B0-BD0556CBCBB2}" type="presParOf" srcId="{7DD25A7F-77B1-48E8-964D-23014F720A07}" destId="{DFECE81F-2673-4DB4-AD03-36690570BB09}" srcOrd="0" destOrd="0" presId="urn:microsoft.com/office/officeart/2005/8/layout/hierarchy1"/>
    <dgm:cxn modelId="{61CDA225-B00A-432D-B9EF-7703FD2BC273}" type="presParOf" srcId="{7DD25A7F-77B1-48E8-964D-23014F720A07}" destId="{BD0E64F2-64F7-4D6E-85E8-1993F858A578}" srcOrd="1" destOrd="0" presId="urn:microsoft.com/office/officeart/2005/8/layout/hierarchy1"/>
    <dgm:cxn modelId="{D091E873-208B-4575-AD5F-2C2938A3AC4C}" type="presParOf" srcId="{24BC2C33-3C79-480C-8348-21E52BCF28A3}" destId="{6D465F3B-DF0A-411D-888E-C79737B75C41}" srcOrd="1" destOrd="0" presId="urn:microsoft.com/office/officeart/2005/8/layout/hierarchy1"/>
    <dgm:cxn modelId="{203516A0-2B14-4A34-B253-EDCEE21FD033}" type="presParOf" srcId="{6D465F3B-DF0A-411D-888E-C79737B75C41}" destId="{72244918-05D5-43E3-8A0B-D042E22DB961}" srcOrd="0" destOrd="0" presId="urn:microsoft.com/office/officeart/2005/8/layout/hierarchy1"/>
    <dgm:cxn modelId="{91AA55E0-4E2C-4A0F-B65F-68C398337B66}" type="presParOf" srcId="{6D465F3B-DF0A-411D-888E-C79737B75C41}" destId="{877AEF28-8574-4379-9252-D57C8C436D18}" srcOrd="1" destOrd="0" presId="urn:microsoft.com/office/officeart/2005/8/layout/hierarchy1"/>
    <dgm:cxn modelId="{E0EF1961-D958-4055-8BB4-5A6E6A3464DD}" type="presParOf" srcId="{877AEF28-8574-4379-9252-D57C8C436D18}" destId="{21E3CE88-F73C-4F59-8B81-7E8EB94F0309}" srcOrd="0" destOrd="0" presId="urn:microsoft.com/office/officeart/2005/8/layout/hierarchy1"/>
    <dgm:cxn modelId="{8775331E-76DB-4165-B395-8F6FE538F787}" type="presParOf" srcId="{21E3CE88-F73C-4F59-8B81-7E8EB94F0309}" destId="{C99B3559-47FF-4CF9-89B8-977F5F288B04}" srcOrd="0" destOrd="0" presId="urn:microsoft.com/office/officeart/2005/8/layout/hierarchy1"/>
    <dgm:cxn modelId="{6BA80604-576D-4413-AC00-56F50BCDA898}" type="presParOf" srcId="{21E3CE88-F73C-4F59-8B81-7E8EB94F0309}" destId="{9C0555BB-9A86-443F-BEBD-77C673376A87}" srcOrd="1" destOrd="0" presId="urn:microsoft.com/office/officeart/2005/8/layout/hierarchy1"/>
    <dgm:cxn modelId="{30034722-5805-4B7B-BABC-596E474060D3}" type="presParOf" srcId="{877AEF28-8574-4379-9252-D57C8C436D18}" destId="{A962C57F-F8D2-40CD-9C94-746E239F8634}" srcOrd="1" destOrd="0" presId="urn:microsoft.com/office/officeart/2005/8/layout/hierarchy1"/>
    <dgm:cxn modelId="{5FB13613-1886-47E3-8A50-DF6246477F70}" type="presParOf" srcId="{31BFDA6B-CF0C-4D21-878E-7379AE2A4ACE}" destId="{E755EBA0-527E-4256-8028-FF8756E70ECF}" srcOrd="1" destOrd="0" presId="urn:microsoft.com/office/officeart/2005/8/layout/hierarchy1"/>
    <dgm:cxn modelId="{C65D6E91-A905-4905-B1D5-32A3359EA211}" type="presParOf" srcId="{E755EBA0-527E-4256-8028-FF8756E70ECF}" destId="{F7B46B2D-39E5-4DB3-B19D-66CE198E77DF}" srcOrd="0" destOrd="0" presId="urn:microsoft.com/office/officeart/2005/8/layout/hierarchy1"/>
    <dgm:cxn modelId="{B8F10FEC-EE8B-4A69-A597-40E60AA44D76}" type="presParOf" srcId="{F7B46B2D-39E5-4DB3-B19D-66CE198E77DF}" destId="{7C79D982-3E72-4C95-B5AD-5581E6AFF0A0}" srcOrd="0" destOrd="0" presId="urn:microsoft.com/office/officeart/2005/8/layout/hierarchy1"/>
    <dgm:cxn modelId="{598E4BCC-23F0-43F2-A0C3-03999D46DBE3}" type="presParOf" srcId="{F7B46B2D-39E5-4DB3-B19D-66CE198E77DF}" destId="{82E0A069-4E7F-4879-AC9A-F547AFA8B728}" srcOrd="1" destOrd="0" presId="urn:microsoft.com/office/officeart/2005/8/layout/hierarchy1"/>
    <dgm:cxn modelId="{D5B7283F-917B-4C81-8BC1-B0FC26F37F66}" type="presParOf" srcId="{E755EBA0-527E-4256-8028-FF8756E70ECF}" destId="{279104C5-5AB3-4A4A-924B-198355300CA4}"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A6369-D9DD-43EF-9019-C9F627CF332F}">
      <dsp:nvSpPr>
        <dsp:cNvPr id="0" name=""/>
        <dsp:cNvSpPr/>
      </dsp:nvSpPr>
      <dsp:spPr>
        <a:xfrm>
          <a:off x="2365661" y="2223784"/>
          <a:ext cx="91440" cy="470149"/>
        </a:xfrm>
        <a:custGeom>
          <a:avLst/>
          <a:gdLst/>
          <a:ahLst/>
          <a:cxnLst/>
          <a:rect l="0" t="0" r="0" b="0"/>
          <a:pathLst>
            <a:path>
              <a:moveTo>
                <a:pt x="45720" y="0"/>
              </a:moveTo>
              <a:lnTo>
                <a:pt x="45720" y="200384"/>
              </a:lnTo>
              <a:lnTo>
                <a:pt x="76313" y="200384"/>
              </a:lnTo>
              <a:lnTo>
                <a:pt x="76313" y="4701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244918-05D5-43E3-8A0B-D042E22DB961}">
      <dsp:nvSpPr>
        <dsp:cNvPr id="0" name=""/>
        <dsp:cNvSpPr/>
      </dsp:nvSpPr>
      <dsp:spPr>
        <a:xfrm>
          <a:off x="2365661" y="2223784"/>
          <a:ext cx="91440" cy="1459244"/>
        </a:xfrm>
        <a:custGeom>
          <a:avLst/>
          <a:gdLst/>
          <a:ahLst/>
          <a:cxnLst/>
          <a:rect l="0" t="0" r="0" b="0"/>
          <a:pathLst>
            <a:path>
              <a:moveTo>
                <a:pt x="45720" y="0"/>
              </a:moveTo>
              <a:lnTo>
                <a:pt x="45720" y="1189479"/>
              </a:lnTo>
              <a:lnTo>
                <a:pt x="94288" y="1189479"/>
              </a:lnTo>
              <a:lnTo>
                <a:pt x="94288" y="14592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B336A7-8787-4514-85C8-0C19003A944D}">
      <dsp:nvSpPr>
        <dsp:cNvPr id="0" name=""/>
        <dsp:cNvSpPr/>
      </dsp:nvSpPr>
      <dsp:spPr>
        <a:xfrm>
          <a:off x="2356925" y="1334698"/>
          <a:ext cx="91440" cy="500493"/>
        </a:xfrm>
        <a:custGeom>
          <a:avLst/>
          <a:gdLst/>
          <a:ahLst/>
          <a:cxnLst/>
          <a:rect l="0" t="0" r="0" b="0"/>
          <a:pathLst>
            <a:path>
              <a:moveTo>
                <a:pt x="45720" y="0"/>
              </a:moveTo>
              <a:lnTo>
                <a:pt x="45720" y="230728"/>
              </a:lnTo>
              <a:lnTo>
                <a:pt x="54456" y="230728"/>
              </a:lnTo>
              <a:lnTo>
                <a:pt x="54456" y="50049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B07694-AD6A-4943-900B-CEAADDAFE250}">
      <dsp:nvSpPr>
        <dsp:cNvPr id="0" name=""/>
        <dsp:cNvSpPr/>
      </dsp:nvSpPr>
      <dsp:spPr>
        <a:xfrm>
          <a:off x="2356925" y="476436"/>
          <a:ext cx="91440" cy="423218"/>
        </a:xfrm>
        <a:custGeom>
          <a:avLst/>
          <a:gdLst/>
          <a:ahLst/>
          <a:cxnLst/>
          <a:rect l="0" t="0" r="0" b="0"/>
          <a:pathLst>
            <a:path>
              <a:moveTo>
                <a:pt x="74752" y="0"/>
              </a:moveTo>
              <a:lnTo>
                <a:pt x="74752" y="153453"/>
              </a:lnTo>
              <a:lnTo>
                <a:pt x="45720" y="153453"/>
              </a:lnTo>
              <a:lnTo>
                <a:pt x="45720" y="4232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5ADE0A-3B04-433A-9E38-2D3C42B6B0FF}">
      <dsp:nvSpPr>
        <dsp:cNvPr id="0" name=""/>
        <dsp:cNvSpPr/>
      </dsp:nvSpPr>
      <dsp:spPr>
        <a:xfrm>
          <a:off x="1726783" y="98790"/>
          <a:ext cx="1409788" cy="3776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8A3FEF-2957-4D18-AA5C-5C978CE4BC6D}">
      <dsp:nvSpPr>
        <dsp:cNvPr id="0" name=""/>
        <dsp:cNvSpPr/>
      </dsp:nvSpPr>
      <dsp:spPr>
        <a:xfrm>
          <a:off x="2050339" y="406168"/>
          <a:ext cx="1409788" cy="3776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kern="1200" dirty="0"/>
            <a:t>REKTÖR</a:t>
          </a:r>
        </a:p>
      </dsp:txBody>
      <dsp:txXfrm>
        <a:off x="2061400" y="417229"/>
        <a:ext cx="1387666" cy="355524"/>
      </dsp:txXfrm>
    </dsp:sp>
    <dsp:sp modelId="{69E19E3B-50D3-42D0-853C-E7C7EAC61CB9}">
      <dsp:nvSpPr>
        <dsp:cNvPr id="0" name=""/>
        <dsp:cNvSpPr/>
      </dsp:nvSpPr>
      <dsp:spPr>
        <a:xfrm>
          <a:off x="1718266" y="899655"/>
          <a:ext cx="1368758" cy="4350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F66299-3005-4EEB-8D6A-44447F488D3D}">
      <dsp:nvSpPr>
        <dsp:cNvPr id="0" name=""/>
        <dsp:cNvSpPr/>
      </dsp:nvSpPr>
      <dsp:spPr>
        <a:xfrm>
          <a:off x="2041822" y="1207033"/>
          <a:ext cx="1368758" cy="4350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kern="1200" dirty="0"/>
            <a:t>REKTÖR YARDIMCISI</a:t>
          </a:r>
        </a:p>
      </dsp:txBody>
      <dsp:txXfrm>
        <a:off x="2054564" y="1219775"/>
        <a:ext cx="1343274" cy="409558"/>
      </dsp:txXfrm>
    </dsp:sp>
    <dsp:sp modelId="{DFECE81F-2673-4DB4-AD03-36690570BB09}">
      <dsp:nvSpPr>
        <dsp:cNvPr id="0" name=""/>
        <dsp:cNvSpPr/>
      </dsp:nvSpPr>
      <dsp:spPr>
        <a:xfrm>
          <a:off x="1753137" y="1835191"/>
          <a:ext cx="1316487" cy="3885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0E64F2-64F7-4D6E-85E8-1993F858A578}">
      <dsp:nvSpPr>
        <dsp:cNvPr id="0" name=""/>
        <dsp:cNvSpPr/>
      </dsp:nvSpPr>
      <dsp:spPr>
        <a:xfrm>
          <a:off x="2076693" y="2142569"/>
          <a:ext cx="1316487" cy="3885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kern="1200" dirty="0"/>
            <a:t>KOORDİNATÖR</a:t>
          </a:r>
        </a:p>
      </dsp:txBody>
      <dsp:txXfrm>
        <a:off x="2088075" y="2153951"/>
        <a:ext cx="1293723" cy="365829"/>
      </dsp:txXfrm>
    </dsp:sp>
    <dsp:sp modelId="{C99B3559-47FF-4CF9-89B8-977F5F288B04}">
      <dsp:nvSpPr>
        <dsp:cNvPr id="0" name=""/>
        <dsp:cNvSpPr/>
      </dsp:nvSpPr>
      <dsp:spPr>
        <a:xfrm>
          <a:off x="1770023" y="3683028"/>
          <a:ext cx="1379852" cy="4076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0555BB-9A86-443F-BEBD-77C673376A87}">
      <dsp:nvSpPr>
        <dsp:cNvPr id="0" name=""/>
        <dsp:cNvSpPr/>
      </dsp:nvSpPr>
      <dsp:spPr>
        <a:xfrm>
          <a:off x="2093579" y="3990406"/>
          <a:ext cx="1379852" cy="4076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kern="1200" dirty="0"/>
            <a:t>MEMUR </a:t>
          </a:r>
        </a:p>
        <a:p>
          <a:pPr marL="0" lvl="0" indent="0" algn="ctr" defTabSz="400050">
            <a:lnSpc>
              <a:spcPct val="90000"/>
            </a:lnSpc>
            <a:spcBef>
              <a:spcPct val="0"/>
            </a:spcBef>
            <a:spcAft>
              <a:spcPct val="35000"/>
            </a:spcAft>
            <a:buNone/>
          </a:pPr>
          <a:r>
            <a:rPr lang="tr-TR" sz="900" kern="1200" dirty="0"/>
            <a:t>(YAZI İŞL)</a:t>
          </a:r>
        </a:p>
      </dsp:txBody>
      <dsp:txXfrm>
        <a:off x="2105517" y="4002344"/>
        <a:ext cx="1355976" cy="383726"/>
      </dsp:txXfrm>
    </dsp:sp>
    <dsp:sp modelId="{8730F606-A190-44D7-9710-7638E86C6805}">
      <dsp:nvSpPr>
        <dsp:cNvPr id="0" name=""/>
        <dsp:cNvSpPr/>
      </dsp:nvSpPr>
      <dsp:spPr>
        <a:xfrm>
          <a:off x="1763682" y="2693933"/>
          <a:ext cx="1356585" cy="4443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76C480-29DB-4585-AE7F-0594DF8B9A13}">
      <dsp:nvSpPr>
        <dsp:cNvPr id="0" name=""/>
        <dsp:cNvSpPr/>
      </dsp:nvSpPr>
      <dsp:spPr>
        <a:xfrm>
          <a:off x="2087238" y="3001311"/>
          <a:ext cx="1356585" cy="4443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kern="1200" dirty="0"/>
            <a:t>Şube Müdürü</a:t>
          </a:r>
        </a:p>
      </dsp:txBody>
      <dsp:txXfrm>
        <a:off x="2100252" y="3014325"/>
        <a:ext cx="1330557" cy="4183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44918-05D5-43E3-8A0B-D042E22DB961}">
      <dsp:nvSpPr>
        <dsp:cNvPr id="0" name=""/>
        <dsp:cNvSpPr/>
      </dsp:nvSpPr>
      <dsp:spPr>
        <a:xfrm>
          <a:off x="1913606" y="2247035"/>
          <a:ext cx="91440" cy="1225888"/>
        </a:xfrm>
        <a:custGeom>
          <a:avLst/>
          <a:gdLst/>
          <a:ahLst/>
          <a:cxnLst/>
          <a:rect l="0" t="0" r="0" b="0"/>
          <a:pathLst>
            <a:path>
              <a:moveTo>
                <a:pt x="45720" y="0"/>
              </a:moveTo>
              <a:lnTo>
                <a:pt x="45720" y="1012852"/>
              </a:lnTo>
              <a:lnTo>
                <a:pt x="117468" y="1012852"/>
              </a:lnTo>
              <a:lnTo>
                <a:pt x="117468" y="12258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B336A7-8787-4514-85C8-0C19003A944D}">
      <dsp:nvSpPr>
        <dsp:cNvPr id="0" name=""/>
        <dsp:cNvSpPr/>
      </dsp:nvSpPr>
      <dsp:spPr>
        <a:xfrm>
          <a:off x="1913606" y="1472515"/>
          <a:ext cx="91440" cy="340775"/>
        </a:xfrm>
        <a:custGeom>
          <a:avLst/>
          <a:gdLst/>
          <a:ahLst/>
          <a:cxnLst/>
          <a:rect l="0" t="0" r="0" b="0"/>
          <a:pathLst>
            <a:path>
              <a:moveTo>
                <a:pt x="117606" y="0"/>
              </a:moveTo>
              <a:lnTo>
                <a:pt x="117606" y="127740"/>
              </a:lnTo>
              <a:lnTo>
                <a:pt x="45720" y="127740"/>
              </a:lnTo>
              <a:lnTo>
                <a:pt x="45720" y="3407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B07694-AD6A-4943-900B-CEAADDAFE250}">
      <dsp:nvSpPr>
        <dsp:cNvPr id="0" name=""/>
        <dsp:cNvSpPr/>
      </dsp:nvSpPr>
      <dsp:spPr>
        <a:xfrm>
          <a:off x="1936672" y="724515"/>
          <a:ext cx="91440" cy="362913"/>
        </a:xfrm>
        <a:custGeom>
          <a:avLst/>
          <a:gdLst/>
          <a:ahLst/>
          <a:cxnLst/>
          <a:rect l="0" t="0" r="0" b="0"/>
          <a:pathLst>
            <a:path>
              <a:moveTo>
                <a:pt x="45720" y="0"/>
              </a:moveTo>
              <a:lnTo>
                <a:pt x="45720" y="149877"/>
              </a:lnTo>
              <a:lnTo>
                <a:pt x="94541" y="149877"/>
              </a:lnTo>
              <a:lnTo>
                <a:pt x="94541" y="3629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5ADE0A-3B04-433A-9E38-2D3C42B6B0FF}">
      <dsp:nvSpPr>
        <dsp:cNvPr id="0" name=""/>
        <dsp:cNvSpPr/>
      </dsp:nvSpPr>
      <dsp:spPr>
        <a:xfrm>
          <a:off x="1081981" y="166123"/>
          <a:ext cx="1800820" cy="5583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8A3FEF-2957-4D18-AA5C-5C978CE4BC6D}">
      <dsp:nvSpPr>
        <dsp:cNvPr id="0" name=""/>
        <dsp:cNvSpPr/>
      </dsp:nvSpPr>
      <dsp:spPr>
        <a:xfrm>
          <a:off x="1337496" y="408862"/>
          <a:ext cx="1800820" cy="5583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kern="1200" dirty="0"/>
            <a:t>Prof. Dr. Nihat ŞINDAK</a:t>
          </a:r>
        </a:p>
      </dsp:txBody>
      <dsp:txXfrm>
        <a:off x="1353851" y="425217"/>
        <a:ext cx="1768110" cy="525681"/>
      </dsp:txXfrm>
    </dsp:sp>
    <dsp:sp modelId="{69E19E3B-50D3-42D0-853C-E7C7EAC61CB9}">
      <dsp:nvSpPr>
        <dsp:cNvPr id="0" name=""/>
        <dsp:cNvSpPr/>
      </dsp:nvSpPr>
      <dsp:spPr>
        <a:xfrm>
          <a:off x="1122834" y="1087428"/>
          <a:ext cx="1816757" cy="3850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F66299-3005-4EEB-8D6A-44447F488D3D}">
      <dsp:nvSpPr>
        <dsp:cNvPr id="0" name=""/>
        <dsp:cNvSpPr/>
      </dsp:nvSpPr>
      <dsp:spPr>
        <a:xfrm>
          <a:off x="1378349" y="1330167"/>
          <a:ext cx="1816757" cy="3850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kern="1200" dirty="0"/>
            <a:t>Prof. Dr. Tekin ŞAHİN</a:t>
          </a:r>
        </a:p>
      </dsp:txBody>
      <dsp:txXfrm>
        <a:off x="1389628" y="1341446"/>
        <a:ext cx="1794199" cy="362529"/>
      </dsp:txXfrm>
    </dsp:sp>
    <dsp:sp modelId="{DFECE81F-2673-4DB4-AD03-36690570BB09}">
      <dsp:nvSpPr>
        <dsp:cNvPr id="0" name=""/>
        <dsp:cNvSpPr/>
      </dsp:nvSpPr>
      <dsp:spPr>
        <a:xfrm>
          <a:off x="1075956" y="1813291"/>
          <a:ext cx="1766740" cy="4337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0E64F2-64F7-4D6E-85E8-1993F858A578}">
      <dsp:nvSpPr>
        <dsp:cNvPr id="0" name=""/>
        <dsp:cNvSpPr/>
      </dsp:nvSpPr>
      <dsp:spPr>
        <a:xfrm>
          <a:off x="1331471" y="2056031"/>
          <a:ext cx="1766740" cy="4337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kern="1200" dirty="0"/>
            <a:t>Doç. Dr. Mehmet Fırat BARAN</a:t>
          </a:r>
        </a:p>
      </dsp:txBody>
      <dsp:txXfrm>
        <a:off x="1344175" y="2068735"/>
        <a:ext cx="1741332" cy="408335"/>
      </dsp:txXfrm>
    </dsp:sp>
    <dsp:sp modelId="{C99B3559-47FF-4CF9-89B8-977F5F288B04}">
      <dsp:nvSpPr>
        <dsp:cNvPr id="0" name=""/>
        <dsp:cNvSpPr/>
      </dsp:nvSpPr>
      <dsp:spPr>
        <a:xfrm>
          <a:off x="1120305" y="3472923"/>
          <a:ext cx="1821540" cy="4410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0555BB-9A86-443F-BEBD-77C673376A87}">
      <dsp:nvSpPr>
        <dsp:cNvPr id="0" name=""/>
        <dsp:cNvSpPr/>
      </dsp:nvSpPr>
      <dsp:spPr>
        <a:xfrm>
          <a:off x="1375820" y="3715662"/>
          <a:ext cx="1821540" cy="4410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kern="1200" dirty="0"/>
            <a:t>Sabahattin</a:t>
          </a:r>
        </a:p>
        <a:p>
          <a:pPr marL="0" lvl="0" indent="0" algn="ctr" defTabSz="400050">
            <a:lnSpc>
              <a:spcPct val="90000"/>
            </a:lnSpc>
            <a:spcBef>
              <a:spcPct val="0"/>
            </a:spcBef>
            <a:spcAft>
              <a:spcPct val="35000"/>
            </a:spcAft>
            <a:buNone/>
          </a:pPr>
          <a:r>
            <a:rPr lang="tr-TR" sz="900" kern="1200" dirty="0"/>
            <a:t>CEZLAN </a:t>
          </a:r>
        </a:p>
      </dsp:txBody>
      <dsp:txXfrm>
        <a:off x="1388737" y="3728579"/>
        <a:ext cx="1795706" cy="415196"/>
      </dsp:txXfrm>
    </dsp:sp>
    <dsp:sp modelId="{7C79D982-3E72-4C95-B5AD-5581E6AFF0A0}">
      <dsp:nvSpPr>
        <dsp:cNvPr id="0" name=""/>
        <dsp:cNvSpPr/>
      </dsp:nvSpPr>
      <dsp:spPr>
        <a:xfrm>
          <a:off x="1084677" y="2678017"/>
          <a:ext cx="1817470" cy="4410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E0A069-4E7F-4879-AC9A-F547AFA8B728}">
      <dsp:nvSpPr>
        <dsp:cNvPr id="0" name=""/>
        <dsp:cNvSpPr/>
      </dsp:nvSpPr>
      <dsp:spPr>
        <a:xfrm>
          <a:off x="1340192" y="2920757"/>
          <a:ext cx="1817470" cy="4410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kern="1200" dirty="0"/>
            <a:t>Nurullah GEYİK</a:t>
          </a:r>
        </a:p>
      </dsp:txBody>
      <dsp:txXfrm>
        <a:off x="1353109" y="2933674"/>
        <a:ext cx="1791636" cy="4151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9C6F7165-3F3F-4AEF-90AD-61FBA5020117}" type="datetimeFigureOut">
              <a:rPr lang="tr-TR" smtClean="0"/>
              <a:pPr/>
              <a:t>2.11.2023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15743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C6F7165-3F3F-4AEF-90AD-61FBA5020117}" type="datetimeFigureOut">
              <a:rPr lang="tr-TR" smtClean="0"/>
              <a:pPr/>
              <a:t>2.11.2023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592226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C6F7165-3F3F-4AEF-90AD-61FBA5020117}" type="datetimeFigureOut">
              <a:rPr lang="tr-TR" smtClean="0"/>
              <a:pPr/>
              <a:t>2.11.2023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3493932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74643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1562588" y="68580"/>
            <a:ext cx="486155" cy="624840"/>
          </a:xfrm>
          <a:prstGeom prst="rect">
            <a:avLst/>
          </a:prstGeom>
        </p:spPr>
      </p:pic>
      <p:pic>
        <p:nvPicPr>
          <p:cNvPr id="17" name="bg object 17"/>
          <p:cNvPicPr/>
          <p:nvPr/>
        </p:nvPicPr>
        <p:blipFill>
          <a:blip r:embed="rId3" cstate="print"/>
          <a:stretch>
            <a:fillRect/>
          </a:stretch>
        </p:blipFill>
        <p:spPr>
          <a:xfrm>
            <a:off x="0" y="0"/>
            <a:ext cx="10521706" cy="777345"/>
          </a:xfrm>
          <a:prstGeom prst="rect">
            <a:avLst/>
          </a:prstGeom>
        </p:spPr>
      </p:pic>
      <p:pic>
        <p:nvPicPr>
          <p:cNvPr id="18" name="bg object 18"/>
          <p:cNvPicPr/>
          <p:nvPr/>
        </p:nvPicPr>
        <p:blipFill>
          <a:blip r:embed="rId4" cstate="print"/>
          <a:stretch>
            <a:fillRect/>
          </a:stretch>
        </p:blipFill>
        <p:spPr>
          <a:xfrm>
            <a:off x="0" y="0"/>
            <a:ext cx="10488168" cy="720851"/>
          </a:xfrm>
          <a:prstGeom prst="rect">
            <a:avLst/>
          </a:prstGeom>
        </p:spPr>
      </p:pic>
      <p:sp>
        <p:nvSpPr>
          <p:cNvPr id="19" name="bg object 19"/>
          <p:cNvSpPr/>
          <p:nvPr/>
        </p:nvSpPr>
        <p:spPr>
          <a:xfrm>
            <a:off x="0" y="0"/>
            <a:ext cx="10488295" cy="721360"/>
          </a:xfrm>
          <a:custGeom>
            <a:avLst/>
            <a:gdLst/>
            <a:ahLst/>
            <a:cxnLst/>
            <a:rect l="l" t="t" r="r" b="b"/>
            <a:pathLst>
              <a:path w="10488295" h="721360">
                <a:moveTo>
                  <a:pt x="0" y="720851"/>
                </a:moveTo>
                <a:lnTo>
                  <a:pt x="10488168" y="720851"/>
                </a:lnTo>
                <a:lnTo>
                  <a:pt x="10488168" y="0"/>
                </a:lnTo>
                <a:lnTo>
                  <a:pt x="0" y="0"/>
                </a:lnTo>
                <a:lnTo>
                  <a:pt x="0" y="720851"/>
                </a:lnTo>
                <a:close/>
              </a:path>
            </a:pathLst>
          </a:custGeom>
          <a:ln w="9144">
            <a:solidFill>
              <a:srgbClr val="BD4A47"/>
            </a:solidFill>
          </a:ln>
        </p:spPr>
        <p:txBody>
          <a:bodyPr wrap="square" lIns="0" tIns="0" rIns="0" bIns="0" rtlCol="0"/>
          <a:lstStyle/>
          <a:p>
            <a:endParaRPr/>
          </a:p>
        </p:txBody>
      </p:sp>
      <p:pic>
        <p:nvPicPr>
          <p:cNvPr id="20" name="bg object 20"/>
          <p:cNvPicPr/>
          <p:nvPr/>
        </p:nvPicPr>
        <p:blipFill>
          <a:blip r:embed="rId5" cstate="print"/>
          <a:stretch>
            <a:fillRect/>
          </a:stretch>
        </p:blipFill>
        <p:spPr>
          <a:xfrm>
            <a:off x="10498835" y="0"/>
            <a:ext cx="138772" cy="786384"/>
          </a:xfrm>
          <a:prstGeom prst="rect">
            <a:avLst/>
          </a:prstGeom>
        </p:spPr>
      </p:pic>
      <p:pic>
        <p:nvPicPr>
          <p:cNvPr id="21" name="bg object 21"/>
          <p:cNvPicPr/>
          <p:nvPr/>
        </p:nvPicPr>
        <p:blipFill>
          <a:blip r:embed="rId6" cstate="print"/>
          <a:stretch>
            <a:fillRect/>
          </a:stretch>
        </p:blipFill>
        <p:spPr>
          <a:xfrm>
            <a:off x="10546080" y="0"/>
            <a:ext cx="48768" cy="720851"/>
          </a:xfrm>
          <a:prstGeom prst="rect">
            <a:avLst/>
          </a:prstGeom>
        </p:spPr>
      </p:pic>
      <p:sp>
        <p:nvSpPr>
          <p:cNvPr id="22" name="bg object 22"/>
          <p:cNvSpPr/>
          <p:nvPr/>
        </p:nvSpPr>
        <p:spPr>
          <a:xfrm>
            <a:off x="10546080" y="0"/>
            <a:ext cx="48895" cy="721360"/>
          </a:xfrm>
          <a:custGeom>
            <a:avLst/>
            <a:gdLst/>
            <a:ahLst/>
            <a:cxnLst/>
            <a:rect l="l" t="t" r="r" b="b"/>
            <a:pathLst>
              <a:path w="48895" h="721360">
                <a:moveTo>
                  <a:pt x="0" y="720851"/>
                </a:moveTo>
                <a:lnTo>
                  <a:pt x="48768" y="720851"/>
                </a:lnTo>
                <a:lnTo>
                  <a:pt x="48768" y="0"/>
                </a:lnTo>
                <a:lnTo>
                  <a:pt x="0" y="0"/>
                </a:lnTo>
                <a:lnTo>
                  <a:pt x="0" y="720851"/>
                </a:lnTo>
                <a:close/>
              </a:path>
            </a:pathLst>
          </a:custGeom>
          <a:ln w="9144">
            <a:solidFill>
              <a:srgbClr val="BD4A47"/>
            </a:solidFill>
          </a:ln>
        </p:spPr>
        <p:txBody>
          <a:bodyPr wrap="square" lIns="0" tIns="0" rIns="0" bIns="0" rtlCol="0"/>
          <a:lstStyle/>
          <a:p>
            <a:endParaRPr/>
          </a:p>
        </p:txBody>
      </p:sp>
      <p:pic>
        <p:nvPicPr>
          <p:cNvPr id="23" name="bg object 23"/>
          <p:cNvPicPr/>
          <p:nvPr/>
        </p:nvPicPr>
        <p:blipFill>
          <a:blip r:embed="rId5" cstate="print"/>
          <a:stretch>
            <a:fillRect/>
          </a:stretch>
        </p:blipFill>
        <p:spPr>
          <a:xfrm>
            <a:off x="10608563" y="0"/>
            <a:ext cx="138772" cy="786384"/>
          </a:xfrm>
          <a:prstGeom prst="rect">
            <a:avLst/>
          </a:prstGeom>
        </p:spPr>
      </p:pic>
      <p:pic>
        <p:nvPicPr>
          <p:cNvPr id="24" name="bg object 24"/>
          <p:cNvPicPr/>
          <p:nvPr/>
        </p:nvPicPr>
        <p:blipFill>
          <a:blip r:embed="rId6" cstate="print"/>
          <a:stretch>
            <a:fillRect/>
          </a:stretch>
        </p:blipFill>
        <p:spPr>
          <a:xfrm>
            <a:off x="10655808" y="0"/>
            <a:ext cx="48768" cy="720851"/>
          </a:xfrm>
          <a:prstGeom prst="rect">
            <a:avLst/>
          </a:prstGeom>
        </p:spPr>
      </p:pic>
      <p:sp>
        <p:nvSpPr>
          <p:cNvPr id="25" name="bg object 25"/>
          <p:cNvSpPr/>
          <p:nvPr/>
        </p:nvSpPr>
        <p:spPr>
          <a:xfrm>
            <a:off x="10655808" y="0"/>
            <a:ext cx="48895" cy="721360"/>
          </a:xfrm>
          <a:custGeom>
            <a:avLst/>
            <a:gdLst/>
            <a:ahLst/>
            <a:cxnLst/>
            <a:rect l="l" t="t" r="r" b="b"/>
            <a:pathLst>
              <a:path w="48895" h="721360">
                <a:moveTo>
                  <a:pt x="0" y="720851"/>
                </a:moveTo>
                <a:lnTo>
                  <a:pt x="48768" y="720851"/>
                </a:lnTo>
                <a:lnTo>
                  <a:pt x="48768" y="0"/>
                </a:lnTo>
                <a:lnTo>
                  <a:pt x="0" y="0"/>
                </a:lnTo>
                <a:lnTo>
                  <a:pt x="0" y="720851"/>
                </a:lnTo>
                <a:close/>
              </a:path>
            </a:pathLst>
          </a:custGeom>
          <a:ln w="9144">
            <a:solidFill>
              <a:srgbClr val="BD4A47"/>
            </a:solidFill>
          </a:ln>
        </p:spPr>
        <p:txBody>
          <a:bodyPr wrap="square" lIns="0" tIns="0" rIns="0" bIns="0" rtlCol="0"/>
          <a:lstStyle/>
          <a:p>
            <a:endParaRPr/>
          </a:p>
        </p:txBody>
      </p:sp>
      <p:pic>
        <p:nvPicPr>
          <p:cNvPr id="26" name="bg object 26"/>
          <p:cNvPicPr/>
          <p:nvPr/>
        </p:nvPicPr>
        <p:blipFill>
          <a:blip r:embed="rId7" cstate="print"/>
          <a:stretch>
            <a:fillRect/>
          </a:stretch>
        </p:blipFill>
        <p:spPr>
          <a:xfrm>
            <a:off x="10785202" y="74143"/>
            <a:ext cx="664754" cy="667586"/>
          </a:xfrm>
          <a:prstGeom prst="rect">
            <a:avLst/>
          </a:prstGeom>
        </p:spPr>
      </p:pic>
      <p:sp>
        <p:nvSpPr>
          <p:cNvPr id="2" name="Holder 2"/>
          <p:cNvSpPr>
            <a:spLocks noGrp="1"/>
          </p:cNvSpPr>
          <p:nvPr>
            <p:ph type="title"/>
          </p:nvPr>
        </p:nvSpPr>
        <p:spPr/>
        <p:txBody>
          <a:bodyPr lIns="0" tIns="0" rIns="0" bIns="0"/>
          <a:lstStyle>
            <a:lvl1pPr>
              <a:defRPr sz="2000" b="1" i="0" u="heavy">
                <a:solidFill>
                  <a:schemeClr val="hlink"/>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5418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C6F7165-3F3F-4AEF-90AD-61FBA5020117}" type="datetimeFigureOut">
              <a:rPr lang="tr-TR" smtClean="0"/>
              <a:pPr/>
              <a:t>2.11.2023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334495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9C6F7165-3F3F-4AEF-90AD-61FBA5020117}" type="datetimeFigureOut">
              <a:rPr lang="tr-TR" smtClean="0"/>
              <a:pPr/>
              <a:t>2.11.2023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81326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9C6F7165-3F3F-4AEF-90AD-61FBA5020117}" type="datetimeFigureOut">
              <a:rPr lang="tr-TR" smtClean="0"/>
              <a:pPr/>
              <a:t>2.11.2023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309028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9C6F7165-3F3F-4AEF-90AD-61FBA5020117}" type="datetimeFigureOut">
              <a:rPr lang="tr-TR" smtClean="0"/>
              <a:pPr/>
              <a:t>2.11.2023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678977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9C6F7165-3F3F-4AEF-90AD-61FBA5020117}" type="datetimeFigureOut">
              <a:rPr lang="tr-TR" smtClean="0"/>
              <a:pPr/>
              <a:t>2.11.2023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01928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C6F7165-3F3F-4AEF-90AD-61FBA5020117}" type="datetimeFigureOut">
              <a:rPr lang="tr-TR" smtClean="0"/>
              <a:pPr/>
              <a:t>2.11.2023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680315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C6F7165-3F3F-4AEF-90AD-61FBA5020117}" type="datetimeFigureOut">
              <a:rPr lang="tr-TR" smtClean="0"/>
              <a:pPr/>
              <a:t>2.11.2023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92836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C6F7165-3F3F-4AEF-90AD-61FBA5020117}" type="datetimeFigureOut">
              <a:rPr lang="tr-TR" smtClean="0"/>
              <a:pPr/>
              <a:t>2.11.2023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17403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F7165-3F3F-4AEF-90AD-61FBA5020117}" type="datetimeFigureOut">
              <a:rPr lang="tr-TR" smtClean="0"/>
              <a:pPr/>
              <a:t>2.11.2023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BF8EA4-8A69-4270-8123-1D095C65A064}" type="slidenum">
              <a:rPr lang="tr-TR" smtClean="0"/>
              <a:pPr/>
              <a:t>‹#›</a:t>
            </a:fld>
            <a:endParaRPr lang="tr-TR"/>
          </a:p>
        </p:txBody>
      </p:sp>
    </p:spTree>
    <p:extLst>
      <p:ext uri="{BB962C8B-B14F-4D97-AF65-F5344CB8AC3E}">
        <p14:creationId xmlns:p14="http://schemas.microsoft.com/office/powerpoint/2010/main" val="647180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un.org/sustainabledevelopment/sustainable-development-goals/" TargetMode="External"/><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14.png"/><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hyperlink" Target="https://ufukavrupa.org.tr/tr/alanlar-kumeler/marie-sklodowska-curie-alani-tum-cagrilar" TargetMode="External"/><Relationship Id="rId2" Type="http://schemas.openxmlformats.org/officeDocument/2006/relationships/hyperlink" Target="https://ufukavrupa.org.tr/" TargetMode="External"/><Relationship Id="rId1" Type="http://schemas.openxmlformats.org/officeDocument/2006/relationships/slideLayout" Target="../slideLayouts/slideLayout2.xml"/><Relationship Id="rId5" Type="http://schemas.openxmlformats.org/officeDocument/2006/relationships/hyperlink" Target="https://ufukavrupa.org.tr/tr/misyonlar" TargetMode="External"/><Relationship Id="rId4" Type="http://schemas.openxmlformats.org/officeDocument/2006/relationships/hyperlink" Target="https://ufukavrupa.org.tr/tr/alanlar-kumeler"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ipa.gov.tr/ipa-nedir/" TargetMode="External"/><Relationship Id="rId2" Type="http://schemas.openxmlformats.org/officeDocument/2006/relationships/hyperlink" Target="https://ipa.gov.tr/ipa-iii-2021-2027/"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tubitak.gov.tr/tr/destekler/bilimsel-etkinlik/etkinlik-duzenleme-destekleri" TargetMode="External"/><Relationship Id="rId2" Type="http://schemas.openxmlformats.org/officeDocument/2006/relationships/hyperlink" Target="https://www.tubitak.gov.tr/tr/destekler/akademik/ulusal-destek-programlari" TargetMode="External"/><Relationship Id="rId1" Type="http://schemas.openxmlformats.org/officeDocument/2006/relationships/slideLayout" Target="../slideLayouts/slideLayout2.xml"/><Relationship Id="rId6" Type="http://schemas.openxmlformats.org/officeDocument/2006/relationships/hyperlink" Target="https://uidb-pbs.tubitak.gov.tr/" TargetMode="External"/><Relationship Id="rId5" Type="http://schemas.openxmlformats.org/officeDocument/2006/relationships/hyperlink" Target="https://www.tubitak.gov.tr/tr/kurumsal/uluslararasi/cok-tarafli-programlar/cost/icerik-cost" TargetMode="External"/><Relationship Id="rId4" Type="http://schemas.openxmlformats.org/officeDocument/2006/relationships/hyperlink" Target="https://www.tubitak.gov.tr/tr/destekler/bilim-ve-toplum/ulusal-destek-programlari"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tubitak.gov.tr/tr/destekler/sanayi/uluslararasi-ortakli-destek-programlari/icerik-1509-tubitak-uluslararasi-sanayi-ar-ge-projeleri-destekleme-programi" TargetMode="External"/><Relationship Id="rId2" Type="http://schemas.openxmlformats.org/officeDocument/2006/relationships/hyperlink" Target="https://www.tubitak.gov.tr/tr/destekler/sanayi/ulusal-destek-programlari" TargetMode="External"/><Relationship Id="rId1" Type="http://schemas.openxmlformats.org/officeDocument/2006/relationships/slideLayout" Target="../slideLayouts/slideLayout2.xml"/><Relationship Id="rId6" Type="http://schemas.openxmlformats.org/officeDocument/2006/relationships/hyperlink" Target="https://www.dika.org.tr/" TargetMode="External"/><Relationship Id="rId5" Type="http://schemas.openxmlformats.org/officeDocument/2006/relationships/hyperlink" Target="https://www.kosgeb.gov.tr/site/tr/genel/destekler/3/destekler" TargetMode="External"/><Relationship Id="rId4" Type="http://schemas.openxmlformats.org/officeDocument/2006/relationships/hyperlink" Target="https://www.tubitak.gov.tr/tr/destekler/sanayi/uluslararasi-ortakli-destek-programlari/icerik-1709-eureka-eurostar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ua.gov.tr/programlar_/avrupa-dayanisma-programi-esc/" TargetMode="External"/><Relationship Id="rId2" Type="http://schemas.openxmlformats.org/officeDocument/2006/relationships/hyperlink" Target="https://www.ua.gov.tr/programlar_/erasmus-programi/"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kilavuz.tubitak.gov.tr/"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38475" y="4808149"/>
            <a:ext cx="9153526" cy="1569660"/>
          </a:xfrm>
          <a:prstGeom prst="rect">
            <a:avLst/>
          </a:prstGeom>
        </p:spPr>
        <p:txBody>
          <a:bodyPr wrap="square">
            <a:spAutoFit/>
          </a:bodyPr>
          <a:lstStyle/>
          <a:p>
            <a:pPr algn="ctr"/>
            <a:r>
              <a:rPr lang="tr-TR" sz="3200" b="1" dirty="0">
                <a:solidFill>
                  <a:schemeClr val="tx1">
                    <a:lumMod val="85000"/>
                    <a:lumOff val="15000"/>
                  </a:schemeClr>
                </a:solidFill>
                <a:latin typeface="Montserrat Alternates" panose="00000500000000000000" pitchFamily="50" charset="-94"/>
              </a:rPr>
              <a:t>PROJE YÖNETİM OFİSİ</a:t>
            </a:r>
          </a:p>
          <a:p>
            <a:pPr algn="ctr"/>
            <a:r>
              <a:rPr lang="tr-TR" sz="3200" b="1" dirty="0">
                <a:solidFill>
                  <a:schemeClr val="tx1">
                    <a:lumMod val="85000"/>
                    <a:lumOff val="15000"/>
                  </a:schemeClr>
                </a:solidFill>
                <a:latin typeface="Montserrat Alternates" panose="00000500000000000000" pitchFamily="50" charset="-94"/>
              </a:rPr>
              <a:t>KOORDİNATÖRLÜĞÜ</a:t>
            </a:r>
          </a:p>
          <a:p>
            <a:pPr algn="ctr"/>
            <a:r>
              <a:rPr lang="tr-TR" sz="3200" b="1" dirty="0">
                <a:solidFill>
                  <a:schemeClr val="tx1">
                    <a:lumMod val="85000"/>
                    <a:lumOff val="15000"/>
                  </a:schemeClr>
                </a:solidFill>
                <a:latin typeface="Montserrat Alternates" panose="00000500000000000000" pitchFamily="50" charset="-94"/>
              </a:rPr>
              <a:t>Doç. Dr. Mehmet Fırat BARAN</a:t>
            </a:r>
          </a:p>
        </p:txBody>
      </p:sp>
    </p:spTree>
    <p:extLst>
      <p:ext uri="{BB962C8B-B14F-4D97-AF65-F5344CB8AC3E}">
        <p14:creationId xmlns:p14="http://schemas.microsoft.com/office/powerpoint/2010/main" val="2865460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F80DB3-A10F-BC05-CA6B-1062698CEEF4}"/>
              </a:ext>
            </a:extLst>
          </p:cNvPr>
          <p:cNvSpPr>
            <a:spLocks noGrp="1"/>
          </p:cNvSpPr>
          <p:nvPr>
            <p:ph type="title"/>
          </p:nvPr>
        </p:nvSpPr>
        <p:spPr>
          <a:xfrm>
            <a:off x="207885" y="729109"/>
            <a:ext cx="4364114" cy="879475"/>
          </a:xfrm>
        </p:spPr>
        <p:txBody>
          <a:bodyPr>
            <a:normAutofit/>
          </a:bodyPr>
          <a:lstStyle/>
          <a:p>
            <a:r>
              <a:rPr lang="tr-TR" sz="2400" b="1" u="sng" dirty="0"/>
              <a:t>Ufuk Avrupa Programın amaçları</a:t>
            </a:r>
          </a:p>
        </p:txBody>
      </p:sp>
      <p:sp>
        <p:nvSpPr>
          <p:cNvPr id="3" name="İçerik Yer Tutucusu 2">
            <a:extLst>
              <a:ext uri="{FF2B5EF4-FFF2-40B4-BE49-F238E27FC236}">
                <a16:creationId xmlns:a16="http://schemas.microsoft.com/office/drawing/2014/main" id="{98E8CC00-E612-EA48-AA21-3C542E5591BB}"/>
              </a:ext>
            </a:extLst>
          </p:cNvPr>
          <p:cNvSpPr>
            <a:spLocks noGrp="1"/>
          </p:cNvSpPr>
          <p:nvPr>
            <p:ph idx="1"/>
          </p:nvPr>
        </p:nvSpPr>
        <p:spPr>
          <a:xfrm>
            <a:off x="207884" y="1494137"/>
            <a:ext cx="4630445" cy="4093428"/>
          </a:xfrm>
          <a:solidFill>
            <a:srgbClr val="00B0F0"/>
          </a:solidFill>
        </p:spPr>
        <p:txBody>
          <a:bodyPr>
            <a:normAutofit fontScale="92500" lnSpcReduction="20000"/>
          </a:bodyPr>
          <a:lstStyle/>
          <a:p>
            <a:pPr marL="0" indent="0" algn="just">
              <a:buNone/>
            </a:pPr>
            <a:r>
              <a:rPr lang="tr-TR" dirty="0"/>
              <a:t>Avrupa Birliği’ni </a:t>
            </a:r>
          </a:p>
          <a:p>
            <a:r>
              <a:rPr lang="tr-TR" dirty="0"/>
              <a:t>Bilimsel ve teknolojik yönden güçlendirmek, </a:t>
            </a:r>
          </a:p>
          <a:p>
            <a:r>
              <a:rPr lang="tr-TR" dirty="0"/>
              <a:t>Avrupa'nın yenilik kapasitesini, rekabetçiliğini ve istihdamını yükseltmek, </a:t>
            </a:r>
          </a:p>
          <a:p>
            <a:r>
              <a:rPr lang="tr-TR" dirty="0"/>
              <a:t>Toplum önceliklerini karşılamak, </a:t>
            </a:r>
          </a:p>
          <a:p>
            <a:r>
              <a:rPr lang="tr-TR" dirty="0"/>
              <a:t>Avrupa'nın sosyoekonomik model ve değerlerini sürdürmektir.</a:t>
            </a:r>
          </a:p>
        </p:txBody>
      </p:sp>
      <p:sp>
        <p:nvSpPr>
          <p:cNvPr id="5" name="Metin kutusu 4">
            <a:extLst>
              <a:ext uri="{FF2B5EF4-FFF2-40B4-BE49-F238E27FC236}">
                <a16:creationId xmlns:a16="http://schemas.microsoft.com/office/drawing/2014/main" id="{E1F47969-030C-F593-E24C-8B674D59FC1F}"/>
              </a:ext>
            </a:extLst>
          </p:cNvPr>
          <p:cNvSpPr txBox="1"/>
          <p:nvPr/>
        </p:nvSpPr>
        <p:spPr>
          <a:xfrm>
            <a:off x="5179753" y="1494138"/>
            <a:ext cx="4738456" cy="4093428"/>
          </a:xfrm>
          <a:prstGeom prst="rect">
            <a:avLst/>
          </a:prstGeom>
          <a:solidFill>
            <a:srgbClr val="92D050"/>
          </a:solidFill>
          <a:ln>
            <a:solidFill>
              <a:srgbClr val="92D050"/>
            </a:solidFill>
          </a:ln>
        </p:spPr>
        <p:txBody>
          <a:bodyPr wrap="square">
            <a:spAutoFit/>
          </a:bodyPr>
          <a:lstStyle/>
          <a:p>
            <a:pPr marL="285750" indent="-285750">
              <a:buFont typeface="Arial" panose="020B0604020202020204" pitchFamily="34" charset="0"/>
              <a:buChar char="•"/>
            </a:pPr>
            <a:r>
              <a:rPr lang="tr-TR" sz="2000" dirty="0"/>
              <a:t>Sürdürebilir kalkınma hedeflerine katkı</a:t>
            </a:r>
          </a:p>
          <a:p>
            <a:pPr marL="285750" indent="-285750">
              <a:buFont typeface="Arial" panose="020B0604020202020204" pitchFamily="34" charset="0"/>
              <a:buChar char="•"/>
            </a:pPr>
            <a:r>
              <a:rPr lang="tr-TR" sz="2000" dirty="0"/>
              <a:t>İklim değişikliği ile mücadele etmek</a:t>
            </a:r>
          </a:p>
          <a:p>
            <a:pPr marL="285750" indent="-285750">
              <a:buFont typeface="Arial" panose="020B0604020202020204" pitchFamily="34" charset="0"/>
              <a:buChar char="•"/>
            </a:pPr>
            <a:r>
              <a:rPr lang="tr-TR" sz="2000" dirty="0"/>
              <a:t>sağlamak</a:t>
            </a:r>
          </a:p>
          <a:p>
            <a:pPr marL="285750" indent="-285750">
              <a:buFont typeface="Arial" panose="020B0604020202020204" pitchFamily="34" charset="0"/>
              <a:buChar char="•"/>
            </a:pPr>
            <a:r>
              <a:rPr lang="tr-TR" sz="2000" dirty="0"/>
              <a:t>İş birliğini kolaylaştırmak</a:t>
            </a:r>
          </a:p>
          <a:p>
            <a:pPr marL="285750" indent="-285750">
              <a:buFont typeface="Arial" panose="020B0604020202020204" pitchFamily="34" charset="0"/>
              <a:buChar char="•"/>
            </a:pPr>
            <a:r>
              <a:rPr lang="tr-TR" sz="2000" dirty="0"/>
              <a:t>Araştırma ve yeniliğin etkisini güçlendirmek</a:t>
            </a:r>
          </a:p>
          <a:p>
            <a:pPr marL="285750" indent="-285750">
              <a:buFont typeface="Arial" panose="020B0604020202020204" pitchFamily="34" charset="0"/>
              <a:buChar char="•"/>
            </a:pPr>
            <a:r>
              <a:rPr lang="tr-TR" sz="2000" dirty="0"/>
              <a:t>Küresel problemlerle mücadele etmek</a:t>
            </a:r>
          </a:p>
          <a:p>
            <a:pPr marL="285750" indent="-285750">
              <a:buFont typeface="Arial" panose="020B0604020202020204" pitchFamily="34" charset="0"/>
              <a:buChar char="•"/>
            </a:pPr>
            <a:r>
              <a:rPr lang="tr-TR" sz="2000" dirty="0"/>
              <a:t>Bilimsel mükemmeliyetin ortaya çıkmasını  ve yaygınlaştırılmasını desteklemek</a:t>
            </a:r>
          </a:p>
          <a:p>
            <a:pPr marL="285750" indent="-285750">
              <a:buFont typeface="Arial" panose="020B0604020202020204" pitchFamily="34" charset="0"/>
              <a:buChar char="•"/>
            </a:pPr>
            <a:r>
              <a:rPr lang="tr-TR" sz="2000" dirty="0"/>
              <a:t>İstihdam imkanı sağlamak</a:t>
            </a:r>
          </a:p>
          <a:p>
            <a:pPr marL="285750" indent="-285750">
              <a:buFont typeface="Arial" panose="020B0604020202020204" pitchFamily="34" charset="0"/>
              <a:buChar char="•"/>
            </a:pPr>
            <a:r>
              <a:rPr lang="tr-TR" sz="2000" dirty="0"/>
              <a:t>Yatırım ve endüstriyel rekabeti teşvik etmek</a:t>
            </a:r>
          </a:p>
        </p:txBody>
      </p:sp>
      <p:sp>
        <p:nvSpPr>
          <p:cNvPr id="7" name="Metin kutusu 6">
            <a:extLst>
              <a:ext uri="{FF2B5EF4-FFF2-40B4-BE49-F238E27FC236}">
                <a16:creationId xmlns:a16="http://schemas.microsoft.com/office/drawing/2014/main" id="{03363FE0-E0A9-C289-30C8-CCEECD84D680}"/>
              </a:ext>
            </a:extLst>
          </p:cNvPr>
          <p:cNvSpPr txBox="1"/>
          <p:nvPr/>
        </p:nvSpPr>
        <p:spPr>
          <a:xfrm>
            <a:off x="5832627" y="1086236"/>
            <a:ext cx="5129073" cy="400110"/>
          </a:xfrm>
          <a:prstGeom prst="rect">
            <a:avLst/>
          </a:prstGeom>
          <a:noFill/>
        </p:spPr>
        <p:txBody>
          <a:bodyPr wrap="square">
            <a:spAutoFit/>
          </a:bodyPr>
          <a:lstStyle/>
          <a:p>
            <a:r>
              <a:rPr lang="tr-TR" sz="2000" b="1" u="sng" dirty="0"/>
              <a:t>Ufuk Avrupa Vizyon ve Stratejiler</a:t>
            </a:r>
          </a:p>
        </p:txBody>
      </p:sp>
      <p:pic>
        <p:nvPicPr>
          <p:cNvPr id="8" name="Resim 7">
            <a:extLst>
              <a:ext uri="{FF2B5EF4-FFF2-40B4-BE49-F238E27FC236}">
                <a16:creationId xmlns:a16="http://schemas.microsoft.com/office/drawing/2014/main" id="{46700591-B692-E2D3-C8B2-C4DE8D7ACCEB}"/>
              </a:ext>
            </a:extLst>
          </p:cNvPr>
          <p:cNvPicPr>
            <a:picLocks noChangeAspect="1"/>
          </p:cNvPicPr>
          <p:nvPr/>
        </p:nvPicPr>
        <p:blipFill>
          <a:blip r:embed="rId2"/>
          <a:stretch>
            <a:fillRect/>
          </a:stretch>
        </p:blipFill>
        <p:spPr>
          <a:xfrm>
            <a:off x="9876155" y="3775"/>
            <a:ext cx="2315845" cy="1785341"/>
          </a:xfrm>
          <a:prstGeom prst="rect">
            <a:avLst/>
          </a:prstGeom>
        </p:spPr>
      </p:pic>
    </p:spTree>
    <p:extLst>
      <p:ext uri="{BB962C8B-B14F-4D97-AF65-F5344CB8AC3E}">
        <p14:creationId xmlns:p14="http://schemas.microsoft.com/office/powerpoint/2010/main" val="326010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72139"/>
            <a:ext cx="10488295" cy="577081"/>
          </a:xfrm>
          <a:prstGeom prst="rect">
            <a:avLst/>
          </a:prstGeom>
          <a:ln w="9144">
            <a:solidFill>
              <a:srgbClr val="BD4A47"/>
            </a:solidFill>
          </a:ln>
        </p:spPr>
        <p:txBody>
          <a:bodyPr vert="horz" wrap="square" lIns="0" tIns="83820" rIns="0" bIns="0" rtlCol="0">
            <a:spAutoFit/>
          </a:bodyPr>
          <a:lstStyle/>
          <a:p>
            <a:pPr marL="138430">
              <a:lnSpc>
                <a:spcPct val="100000"/>
              </a:lnSpc>
              <a:spcBef>
                <a:spcPts val="660"/>
              </a:spcBef>
            </a:pPr>
            <a:r>
              <a:rPr sz="3200" b="1" u="none" spc="-5" dirty="0"/>
              <a:t>Ufuk</a:t>
            </a:r>
            <a:r>
              <a:rPr sz="3200" b="1" u="none" spc="-10" dirty="0"/>
              <a:t> </a:t>
            </a:r>
            <a:r>
              <a:rPr sz="3200" b="1" u="none" spc="-15" dirty="0"/>
              <a:t>Avrupa</a:t>
            </a:r>
            <a:r>
              <a:rPr sz="3200" b="1" u="none" spc="-50" dirty="0"/>
              <a:t> </a:t>
            </a:r>
            <a:r>
              <a:rPr sz="3200" b="1" u="none" spc="-5" dirty="0"/>
              <a:t>Öncelikleri</a:t>
            </a:r>
            <a:endParaRPr sz="3200" b="1" dirty="0"/>
          </a:p>
        </p:txBody>
      </p:sp>
      <p:pic>
        <p:nvPicPr>
          <p:cNvPr id="3" name="object 3"/>
          <p:cNvPicPr/>
          <p:nvPr/>
        </p:nvPicPr>
        <p:blipFill>
          <a:blip r:embed="rId2" cstate="print"/>
          <a:stretch>
            <a:fillRect/>
          </a:stretch>
        </p:blipFill>
        <p:spPr>
          <a:xfrm>
            <a:off x="381073" y="944514"/>
            <a:ext cx="3286759" cy="3372209"/>
          </a:xfrm>
          <a:prstGeom prst="rect">
            <a:avLst/>
          </a:prstGeom>
        </p:spPr>
      </p:pic>
      <p:sp>
        <p:nvSpPr>
          <p:cNvPr id="4" name="object 4"/>
          <p:cNvSpPr txBox="1"/>
          <p:nvPr/>
        </p:nvSpPr>
        <p:spPr>
          <a:xfrm>
            <a:off x="3936238" y="815162"/>
            <a:ext cx="4243070" cy="391795"/>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Calibri"/>
                <a:cs typeface="Calibri"/>
              </a:rPr>
              <a:t>Sürdürülebilir</a:t>
            </a:r>
            <a:r>
              <a:rPr sz="2400" b="1" spc="-35" dirty="0">
                <a:latin typeface="Calibri"/>
                <a:cs typeface="Calibri"/>
              </a:rPr>
              <a:t> </a:t>
            </a:r>
            <a:r>
              <a:rPr sz="2400" b="1" spc="-5" dirty="0">
                <a:latin typeface="Calibri"/>
                <a:cs typeface="Calibri"/>
              </a:rPr>
              <a:t>Kalkınma</a:t>
            </a:r>
            <a:r>
              <a:rPr sz="2400" b="1" spc="-20" dirty="0">
                <a:latin typeface="Calibri"/>
                <a:cs typeface="Calibri"/>
              </a:rPr>
              <a:t> </a:t>
            </a:r>
            <a:r>
              <a:rPr sz="2400" b="1" spc="-5" dirty="0">
                <a:latin typeface="Calibri"/>
                <a:cs typeface="Calibri"/>
              </a:rPr>
              <a:t>Hedefleri</a:t>
            </a:r>
            <a:endParaRPr sz="2400">
              <a:latin typeface="Calibri"/>
              <a:cs typeface="Calibri"/>
            </a:endParaRPr>
          </a:p>
        </p:txBody>
      </p:sp>
      <p:sp>
        <p:nvSpPr>
          <p:cNvPr id="5" name="object 5"/>
          <p:cNvSpPr txBox="1"/>
          <p:nvPr/>
        </p:nvSpPr>
        <p:spPr>
          <a:xfrm>
            <a:off x="425805" y="5844688"/>
            <a:ext cx="5962015" cy="237886"/>
          </a:xfrm>
          <a:prstGeom prst="rect">
            <a:avLst/>
          </a:prstGeom>
        </p:spPr>
        <p:txBody>
          <a:bodyPr vert="horz" wrap="square" lIns="0" tIns="14605" rIns="0" bIns="0" rtlCol="0">
            <a:spAutoFit/>
          </a:bodyPr>
          <a:lstStyle/>
          <a:p>
            <a:pPr marL="12700">
              <a:lnSpc>
                <a:spcPct val="100000"/>
              </a:lnSpc>
              <a:spcBef>
                <a:spcPts val="115"/>
              </a:spcBef>
            </a:pPr>
            <a:r>
              <a:rPr sz="1450" spc="-5" dirty="0">
                <a:latin typeface="Calibri"/>
                <a:cs typeface="Calibri"/>
              </a:rPr>
              <a:t>https:</a:t>
            </a:r>
            <a:r>
              <a:rPr sz="1450" spc="-5" dirty="0">
                <a:latin typeface="Calibri"/>
                <a:cs typeface="Calibri"/>
                <a:hlinkClick r:id="rId3">
                  <a:extLst>
                    <a:ext uri="{A12FA001-AC4F-418D-AE19-62706E023703}">
                      <ahyp:hlinkClr xmlns:ahyp="http://schemas.microsoft.com/office/drawing/2018/hyperlinkcolor" val="tx"/>
                    </a:ext>
                  </a:extLst>
                </a:hlinkClick>
              </a:rPr>
              <a:t>//w</a:t>
            </a:r>
            <a:r>
              <a:rPr sz="1450" spc="-5" dirty="0">
                <a:latin typeface="Calibri"/>
                <a:cs typeface="Calibri"/>
              </a:rPr>
              <a:t>ww</a:t>
            </a:r>
            <a:r>
              <a:rPr sz="1450" spc="-5" dirty="0">
                <a:latin typeface="Calibri"/>
                <a:cs typeface="Calibri"/>
                <a:hlinkClick r:id="rId3">
                  <a:extLst>
                    <a:ext uri="{A12FA001-AC4F-418D-AE19-62706E023703}">
                      <ahyp:hlinkClr xmlns:ahyp="http://schemas.microsoft.com/office/drawing/2018/hyperlinkcolor" val="tx"/>
                    </a:ext>
                  </a:extLst>
                </a:hlinkClick>
              </a:rPr>
              <a:t>.un.org/sustainabledevelopment/sustainable-development-goals</a:t>
            </a:r>
            <a:r>
              <a:rPr sz="1450" spc="-5" dirty="0">
                <a:solidFill>
                  <a:srgbClr val="0563C1"/>
                </a:solidFill>
                <a:latin typeface="Calibri"/>
                <a:cs typeface="Calibri"/>
                <a:hlinkClick r:id="rId3">
                  <a:extLst>
                    <a:ext uri="{A12FA001-AC4F-418D-AE19-62706E023703}">
                      <ahyp:hlinkClr xmlns:ahyp="http://schemas.microsoft.com/office/drawing/2018/hyperlinkcolor" val="tx"/>
                    </a:ext>
                  </a:extLst>
                </a:hlinkClick>
              </a:rPr>
              <a:t>/</a:t>
            </a:r>
            <a:endParaRPr sz="1450" dirty="0">
              <a:latin typeface="Calibri"/>
              <a:cs typeface="Calibri"/>
            </a:endParaRPr>
          </a:p>
        </p:txBody>
      </p:sp>
      <p:sp>
        <p:nvSpPr>
          <p:cNvPr id="6" name="object 6"/>
          <p:cNvSpPr txBox="1"/>
          <p:nvPr/>
        </p:nvSpPr>
        <p:spPr>
          <a:xfrm>
            <a:off x="8968231" y="1006856"/>
            <a:ext cx="1913255" cy="1245870"/>
          </a:xfrm>
          <a:prstGeom prst="rect">
            <a:avLst/>
          </a:prstGeom>
        </p:spPr>
        <p:txBody>
          <a:bodyPr vert="horz" wrap="square" lIns="0" tIns="13335" rIns="0" bIns="0" rtlCol="0">
            <a:spAutoFit/>
          </a:bodyPr>
          <a:lstStyle/>
          <a:p>
            <a:pPr marL="12700" marR="5080">
              <a:lnSpc>
                <a:spcPct val="100000"/>
              </a:lnSpc>
              <a:spcBef>
                <a:spcPts val="105"/>
              </a:spcBef>
            </a:pPr>
            <a:r>
              <a:rPr sz="2000" b="1" dirty="0">
                <a:latin typeface="Calibri"/>
                <a:cs typeface="Calibri"/>
              </a:rPr>
              <a:t>İklim</a:t>
            </a:r>
            <a:r>
              <a:rPr sz="2000" b="1" spc="-90" dirty="0">
                <a:latin typeface="Calibri"/>
                <a:cs typeface="Calibri"/>
              </a:rPr>
              <a:t> </a:t>
            </a:r>
            <a:r>
              <a:rPr sz="2000" b="1" dirty="0">
                <a:latin typeface="Calibri"/>
                <a:cs typeface="Calibri"/>
              </a:rPr>
              <a:t>değişikliğine </a:t>
            </a:r>
            <a:r>
              <a:rPr sz="2000" b="1" spc="-434" dirty="0">
                <a:latin typeface="Calibri"/>
                <a:cs typeface="Calibri"/>
              </a:rPr>
              <a:t> </a:t>
            </a:r>
            <a:r>
              <a:rPr sz="2000" b="1" spc="-5" dirty="0">
                <a:latin typeface="Calibri"/>
                <a:cs typeface="Calibri"/>
              </a:rPr>
              <a:t>ayrılması </a:t>
            </a:r>
            <a:r>
              <a:rPr sz="2000" b="1" dirty="0">
                <a:latin typeface="Calibri"/>
                <a:cs typeface="Calibri"/>
              </a:rPr>
              <a:t> </a:t>
            </a:r>
            <a:r>
              <a:rPr sz="2000" b="1" spc="-5" dirty="0">
                <a:latin typeface="Calibri"/>
                <a:cs typeface="Calibri"/>
              </a:rPr>
              <a:t>öngörülen</a:t>
            </a:r>
            <a:r>
              <a:rPr sz="2000" b="1" spc="-30" dirty="0">
                <a:latin typeface="Calibri"/>
                <a:cs typeface="Calibri"/>
              </a:rPr>
              <a:t> </a:t>
            </a:r>
            <a:r>
              <a:rPr sz="2000" b="1" spc="-5" dirty="0">
                <a:latin typeface="Calibri"/>
                <a:cs typeface="Calibri"/>
              </a:rPr>
              <a:t>bütçe</a:t>
            </a:r>
            <a:endParaRPr sz="2000" dirty="0">
              <a:latin typeface="Calibri"/>
              <a:cs typeface="Calibri"/>
            </a:endParaRPr>
          </a:p>
          <a:p>
            <a:pPr marL="12700">
              <a:lnSpc>
                <a:spcPct val="100000"/>
              </a:lnSpc>
            </a:pPr>
            <a:r>
              <a:rPr sz="2000" b="1" dirty="0">
                <a:latin typeface="Calibri"/>
                <a:cs typeface="Calibri"/>
              </a:rPr>
              <a:t>%35</a:t>
            </a:r>
            <a:endParaRPr sz="2000" dirty="0">
              <a:latin typeface="Calibri"/>
              <a:cs typeface="Calibri"/>
            </a:endParaRPr>
          </a:p>
        </p:txBody>
      </p:sp>
      <p:sp>
        <p:nvSpPr>
          <p:cNvPr id="7" name="object 7"/>
          <p:cNvSpPr txBox="1"/>
          <p:nvPr/>
        </p:nvSpPr>
        <p:spPr>
          <a:xfrm>
            <a:off x="4083147" y="1213167"/>
            <a:ext cx="4120811" cy="4431665"/>
          </a:xfrm>
          <a:prstGeom prst="rect">
            <a:avLst/>
          </a:prstGeom>
        </p:spPr>
        <p:txBody>
          <a:bodyPr vert="horz" wrap="square" lIns="0" tIns="13335" rIns="0" bIns="0" rtlCol="0">
            <a:spAutoFit/>
          </a:bodyPr>
          <a:lstStyle/>
          <a:p>
            <a:pPr marL="469900" indent="-457834">
              <a:lnSpc>
                <a:spcPct val="100000"/>
              </a:lnSpc>
              <a:spcBef>
                <a:spcPts val="105"/>
              </a:spcBef>
              <a:buAutoNum type="arabicPeriod"/>
              <a:tabLst>
                <a:tab pos="469900" algn="l"/>
                <a:tab pos="470534" algn="l"/>
              </a:tabLst>
            </a:pPr>
            <a:r>
              <a:rPr sz="1700" spc="-20" dirty="0">
                <a:latin typeface="Calibri"/>
                <a:cs typeface="Calibri"/>
              </a:rPr>
              <a:t>Yoksulluğa</a:t>
            </a:r>
            <a:r>
              <a:rPr sz="1700" spc="-70" dirty="0">
                <a:latin typeface="Calibri"/>
                <a:cs typeface="Calibri"/>
              </a:rPr>
              <a:t> </a:t>
            </a:r>
            <a:r>
              <a:rPr sz="1700" spc="-5" dirty="0">
                <a:latin typeface="Calibri"/>
                <a:cs typeface="Calibri"/>
              </a:rPr>
              <a:t>son</a:t>
            </a:r>
            <a:endParaRPr sz="1700" dirty="0">
              <a:latin typeface="Calibri"/>
              <a:cs typeface="Calibri"/>
            </a:endParaRPr>
          </a:p>
          <a:p>
            <a:pPr marL="469900" indent="-457834">
              <a:lnSpc>
                <a:spcPct val="100000"/>
              </a:lnSpc>
              <a:buAutoNum type="arabicPeriod"/>
              <a:tabLst>
                <a:tab pos="469900" algn="l"/>
                <a:tab pos="470534" algn="l"/>
              </a:tabLst>
            </a:pPr>
            <a:r>
              <a:rPr sz="1700" spc="-5" dirty="0">
                <a:latin typeface="Calibri"/>
                <a:cs typeface="Calibri"/>
              </a:rPr>
              <a:t>Açlığa</a:t>
            </a:r>
            <a:r>
              <a:rPr sz="1700" spc="-50" dirty="0">
                <a:latin typeface="Calibri"/>
                <a:cs typeface="Calibri"/>
              </a:rPr>
              <a:t> </a:t>
            </a:r>
            <a:r>
              <a:rPr sz="1700" spc="-5" dirty="0">
                <a:latin typeface="Calibri"/>
                <a:cs typeface="Calibri"/>
              </a:rPr>
              <a:t>son</a:t>
            </a:r>
            <a:endParaRPr sz="1700" dirty="0">
              <a:latin typeface="Calibri"/>
              <a:cs typeface="Calibri"/>
            </a:endParaRPr>
          </a:p>
          <a:p>
            <a:pPr marL="469900" indent="-457834">
              <a:lnSpc>
                <a:spcPct val="100000"/>
              </a:lnSpc>
              <a:buAutoNum type="arabicPeriod"/>
              <a:tabLst>
                <a:tab pos="469900" algn="l"/>
                <a:tab pos="470534" algn="l"/>
              </a:tabLst>
            </a:pPr>
            <a:r>
              <a:rPr sz="1700" spc="-5" dirty="0">
                <a:latin typeface="Calibri"/>
                <a:cs typeface="Calibri"/>
              </a:rPr>
              <a:t>Sağlıklı</a:t>
            </a:r>
            <a:r>
              <a:rPr sz="1700" spc="-55" dirty="0">
                <a:latin typeface="Calibri"/>
                <a:cs typeface="Calibri"/>
              </a:rPr>
              <a:t> </a:t>
            </a:r>
            <a:r>
              <a:rPr sz="1700" spc="-5" dirty="0">
                <a:latin typeface="Calibri"/>
                <a:cs typeface="Calibri"/>
              </a:rPr>
              <a:t>bireyler</a:t>
            </a:r>
            <a:endParaRPr sz="1700" dirty="0">
              <a:latin typeface="Calibri"/>
              <a:cs typeface="Calibri"/>
            </a:endParaRPr>
          </a:p>
          <a:p>
            <a:pPr marL="469900" indent="-457834">
              <a:lnSpc>
                <a:spcPct val="100000"/>
              </a:lnSpc>
              <a:buAutoNum type="arabicPeriod"/>
              <a:tabLst>
                <a:tab pos="469900" algn="l"/>
                <a:tab pos="470534" algn="l"/>
              </a:tabLst>
            </a:pPr>
            <a:r>
              <a:rPr sz="1700" dirty="0">
                <a:latin typeface="Calibri"/>
                <a:cs typeface="Calibri"/>
              </a:rPr>
              <a:t>Nitelikli</a:t>
            </a:r>
            <a:r>
              <a:rPr sz="1700" spc="-70" dirty="0">
                <a:latin typeface="Calibri"/>
                <a:cs typeface="Calibri"/>
              </a:rPr>
              <a:t> </a:t>
            </a:r>
            <a:r>
              <a:rPr sz="1700" dirty="0">
                <a:latin typeface="Calibri"/>
                <a:cs typeface="Calibri"/>
              </a:rPr>
              <a:t>eğitim</a:t>
            </a:r>
          </a:p>
          <a:p>
            <a:pPr marL="469900" indent="-457834">
              <a:lnSpc>
                <a:spcPct val="100000"/>
              </a:lnSpc>
              <a:buAutoNum type="arabicPeriod"/>
              <a:tabLst>
                <a:tab pos="469900" algn="l"/>
                <a:tab pos="470534" algn="l"/>
              </a:tabLst>
            </a:pPr>
            <a:r>
              <a:rPr sz="1700" spc="-20" dirty="0">
                <a:latin typeface="Calibri"/>
                <a:cs typeface="Calibri"/>
              </a:rPr>
              <a:t>Toplumsal</a:t>
            </a:r>
            <a:r>
              <a:rPr sz="1700" spc="-65" dirty="0">
                <a:latin typeface="Calibri"/>
                <a:cs typeface="Calibri"/>
              </a:rPr>
              <a:t> </a:t>
            </a:r>
            <a:r>
              <a:rPr sz="1700" spc="-5" dirty="0">
                <a:latin typeface="Calibri"/>
                <a:cs typeface="Calibri"/>
              </a:rPr>
              <a:t>Cinsiyet</a:t>
            </a:r>
            <a:r>
              <a:rPr sz="1700" spc="-35" dirty="0">
                <a:latin typeface="Calibri"/>
                <a:cs typeface="Calibri"/>
              </a:rPr>
              <a:t> </a:t>
            </a:r>
            <a:r>
              <a:rPr sz="1700" dirty="0">
                <a:latin typeface="Calibri"/>
                <a:cs typeface="Calibri"/>
              </a:rPr>
              <a:t>Eşitliği</a:t>
            </a:r>
          </a:p>
          <a:p>
            <a:pPr marL="469900" indent="-457834">
              <a:lnSpc>
                <a:spcPct val="100000"/>
              </a:lnSpc>
              <a:buAutoNum type="arabicPeriod"/>
              <a:tabLst>
                <a:tab pos="469900" algn="l"/>
                <a:tab pos="470534" algn="l"/>
              </a:tabLst>
            </a:pPr>
            <a:r>
              <a:rPr sz="1700" spc="-35" dirty="0">
                <a:solidFill>
                  <a:srgbClr val="C00000"/>
                </a:solidFill>
                <a:latin typeface="Calibri"/>
                <a:cs typeface="Calibri"/>
              </a:rPr>
              <a:t>Temiz</a:t>
            </a:r>
            <a:r>
              <a:rPr sz="1700" spc="-10" dirty="0">
                <a:solidFill>
                  <a:srgbClr val="C00000"/>
                </a:solidFill>
                <a:latin typeface="Calibri"/>
                <a:cs typeface="Calibri"/>
              </a:rPr>
              <a:t> </a:t>
            </a:r>
            <a:r>
              <a:rPr sz="1700" dirty="0">
                <a:solidFill>
                  <a:srgbClr val="C00000"/>
                </a:solidFill>
                <a:latin typeface="Calibri"/>
                <a:cs typeface="Calibri"/>
              </a:rPr>
              <a:t>su</a:t>
            </a:r>
            <a:r>
              <a:rPr sz="1700" spc="-20" dirty="0">
                <a:solidFill>
                  <a:srgbClr val="C00000"/>
                </a:solidFill>
                <a:latin typeface="Calibri"/>
                <a:cs typeface="Calibri"/>
              </a:rPr>
              <a:t> </a:t>
            </a:r>
            <a:r>
              <a:rPr sz="1700" spc="-10" dirty="0">
                <a:solidFill>
                  <a:srgbClr val="C00000"/>
                </a:solidFill>
                <a:latin typeface="Calibri"/>
                <a:cs typeface="Calibri"/>
              </a:rPr>
              <a:t>ve</a:t>
            </a:r>
            <a:r>
              <a:rPr sz="1700" spc="-15" dirty="0">
                <a:solidFill>
                  <a:srgbClr val="C00000"/>
                </a:solidFill>
                <a:latin typeface="Calibri"/>
                <a:cs typeface="Calibri"/>
              </a:rPr>
              <a:t> </a:t>
            </a:r>
            <a:r>
              <a:rPr sz="1700" dirty="0">
                <a:solidFill>
                  <a:srgbClr val="C00000"/>
                </a:solidFill>
                <a:latin typeface="Calibri"/>
                <a:cs typeface="Calibri"/>
              </a:rPr>
              <a:t>sıhhi</a:t>
            </a:r>
            <a:r>
              <a:rPr sz="1700" spc="-50" dirty="0">
                <a:solidFill>
                  <a:srgbClr val="C00000"/>
                </a:solidFill>
                <a:latin typeface="Calibri"/>
                <a:cs typeface="Calibri"/>
              </a:rPr>
              <a:t> </a:t>
            </a:r>
            <a:r>
              <a:rPr sz="1700" spc="-10" dirty="0">
                <a:solidFill>
                  <a:srgbClr val="C00000"/>
                </a:solidFill>
                <a:latin typeface="Calibri"/>
                <a:cs typeface="Calibri"/>
              </a:rPr>
              <a:t>koşullar</a:t>
            </a:r>
            <a:endParaRPr sz="1700" dirty="0">
              <a:latin typeface="Calibri"/>
              <a:cs typeface="Calibri"/>
            </a:endParaRPr>
          </a:p>
          <a:p>
            <a:pPr marL="469900" indent="-457834">
              <a:lnSpc>
                <a:spcPct val="100000"/>
              </a:lnSpc>
              <a:buAutoNum type="arabicPeriod"/>
              <a:tabLst>
                <a:tab pos="469900" algn="l"/>
                <a:tab pos="470534" algn="l"/>
              </a:tabLst>
            </a:pPr>
            <a:r>
              <a:rPr sz="1700" spc="-5" dirty="0">
                <a:latin typeface="Calibri"/>
                <a:cs typeface="Calibri"/>
              </a:rPr>
              <a:t>Erişilebilir</a:t>
            </a:r>
            <a:r>
              <a:rPr sz="1700" spc="-30" dirty="0">
                <a:latin typeface="Calibri"/>
                <a:cs typeface="Calibri"/>
              </a:rPr>
              <a:t> </a:t>
            </a:r>
            <a:r>
              <a:rPr sz="1700" spc="-10" dirty="0">
                <a:latin typeface="Calibri"/>
                <a:cs typeface="Calibri"/>
              </a:rPr>
              <a:t>ve</a:t>
            </a:r>
            <a:r>
              <a:rPr sz="1700" spc="-50" dirty="0">
                <a:latin typeface="Calibri"/>
                <a:cs typeface="Calibri"/>
              </a:rPr>
              <a:t> </a:t>
            </a:r>
            <a:r>
              <a:rPr sz="1700" spc="-5" dirty="0">
                <a:latin typeface="Calibri"/>
                <a:cs typeface="Calibri"/>
              </a:rPr>
              <a:t>temiz </a:t>
            </a:r>
            <a:r>
              <a:rPr sz="1700" dirty="0">
                <a:latin typeface="Calibri"/>
                <a:cs typeface="Calibri"/>
              </a:rPr>
              <a:t>enerji</a:t>
            </a:r>
          </a:p>
          <a:p>
            <a:pPr marL="469900" indent="-457834">
              <a:lnSpc>
                <a:spcPct val="100000"/>
              </a:lnSpc>
              <a:buAutoNum type="arabicPeriod"/>
              <a:tabLst>
                <a:tab pos="469900" algn="l"/>
                <a:tab pos="470534" algn="l"/>
              </a:tabLst>
            </a:pPr>
            <a:r>
              <a:rPr sz="1700" dirty="0">
                <a:solidFill>
                  <a:srgbClr val="C00000"/>
                </a:solidFill>
                <a:latin typeface="Calibri"/>
                <a:cs typeface="Calibri"/>
              </a:rPr>
              <a:t>İnsana</a:t>
            </a:r>
            <a:r>
              <a:rPr sz="1700" spc="-45" dirty="0">
                <a:solidFill>
                  <a:srgbClr val="C00000"/>
                </a:solidFill>
                <a:latin typeface="Calibri"/>
                <a:cs typeface="Calibri"/>
              </a:rPr>
              <a:t> </a:t>
            </a:r>
            <a:r>
              <a:rPr sz="1700" spc="-5" dirty="0">
                <a:solidFill>
                  <a:srgbClr val="C00000"/>
                </a:solidFill>
                <a:latin typeface="Calibri"/>
                <a:cs typeface="Calibri"/>
              </a:rPr>
              <a:t>yakışır</a:t>
            </a:r>
            <a:r>
              <a:rPr sz="1700" spc="-35" dirty="0">
                <a:solidFill>
                  <a:srgbClr val="C00000"/>
                </a:solidFill>
                <a:latin typeface="Calibri"/>
                <a:cs typeface="Calibri"/>
              </a:rPr>
              <a:t> </a:t>
            </a:r>
            <a:r>
              <a:rPr sz="1700" dirty="0">
                <a:solidFill>
                  <a:srgbClr val="C00000"/>
                </a:solidFill>
                <a:latin typeface="Calibri"/>
                <a:cs typeface="Calibri"/>
              </a:rPr>
              <a:t>iş</a:t>
            </a:r>
            <a:r>
              <a:rPr sz="1700" spc="-15" dirty="0">
                <a:solidFill>
                  <a:srgbClr val="C00000"/>
                </a:solidFill>
                <a:latin typeface="Calibri"/>
                <a:cs typeface="Calibri"/>
              </a:rPr>
              <a:t> </a:t>
            </a:r>
            <a:r>
              <a:rPr sz="1700" spc="-10" dirty="0">
                <a:solidFill>
                  <a:srgbClr val="C00000"/>
                </a:solidFill>
                <a:latin typeface="Calibri"/>
                <a:cs typeface="Calibri"/>
              </a:rPr>
              <a:t>ve</a:t>
            </a:r>
            <a:r>
              <a:rPr sz="1700" spc="-15" dirty="0">
                <a:solidFill>
                  <a:srgbClr val="C00000"/>
                </a:solidFill>
                <a:latin typeface="Calibri"/>
                <a:cs typeface="Calibri"/>
              </a:rPr>
              <a:t> </a:t>
            </a:r>
            <a:r>
              <a:rPr sz="1700" spc="-10" dirty="0">
                <a:solidFill>
                  <a:srgbClr val="C00000"/>
                </a:solidFill>
                <a:latin typeface="Calibri"/>
                <a:cs typeface="Calibri"/>
              </a:rPr>
              <a:t>ekonomik</a:t>
            </a:r>
            <a:r>
              <a:rPr sz="1700" spc="-30" dirty="0">
                <a:solidFill>
                  <a:srgbClr val="C00000"/>
                </a:solidFill>
                <a:latin typeface="Calibri"/>
                <a:cs typeface="Calibri"/>
              </a:rPr>
              <a:t> </a:t>
            </a:r>
            <a:r>
              <a:rPr sz="1700" dirty="0">
                <a:solidFill>
                  <a:srgbClr val="C00000"/>
                </a:solidFill>
                <a:latin typeface="Calibri"/>
                <a:cs typeface="Calibri"/>
              </a:rPr>
              <a:t>büyüme</a:t>
            </a:r>
            <a:endParaRPr sz="1700" dirty="0">
              <a:latin typeface="Calibri"/>
              <a:cs typeface="Calibri"/>
            </a:endParaRPr>
          </a:p>
          <a:p>
            <a:pPr marL="469900" indent="-457834">
              <a:lnSpc>
                <a:spcPct val="100000"/>
              </a:lnSpc>
              <a:buAutoNum type="arabicPeriod"/>
              <a:tabLst>
                <a:tab pos="469900" algn="l"/>
                <a:tab pos="470534" algn="l"/>
              </a:tabLst>
            </a:pPr>
            <a:r>
              <a:rPr sz="1700" spc="-10" dirty="0">
                <a:latin typeface="Calibri"/>
                <a:cs typeface="Calibri"/>
              </a:rPr>
              <a:t>Sanayi</a:t>
            </a:r>
            <a:r>
              <a:rPr sz="1700" spc="-30" dirty="0">
                <a:latin typeface="Calibri"/>
                <a:cs typeface="Calibri"/>
              </a:rPr>
              <a:t> </a:t>
            </a:r>
            <a:r>
              <a:rPr sz="1700" spc="-15" dirty="0">
                <a:latin typeface="Calibri"/>
                <a:cs typeface="Calibri"/>
              </a:rPr>
              <a:t>Yenilikçilik</a:t>
            </a:r>
            <a:r>
              <a:rPr sz="1700" spc="-40" dirty="0">
                <a:latin typeface="Calibri"/>
                <a:cs typeface="Calibri"/>
              </a:rPr>
              <a:t> </a:t>
            </a:r>
            <a:r>
              <a:rPr sz="1700" spc="-10" dirty="0">
                <a:latin typeface="Calibri"/>
                <a:cs typeface="Calibri"/>
              </a:rPr>
              <a:t>ve</a:t>
            </a:r>
            <a:r>
              <a:rPr sz="1700" spc="-20" dirty="0">
                <a:latin typeface="Calibri"/>
                <a:cs typeface="Calibri"/>
              </a:rPr>
              <a:t> </a:t>
            </a:r>
            <a:r>
              <a:rPr sz="1700" spc="-5" dirty="0">
                <a:latin typeface="Calibri"/>
                <a:cs typeface="Calibri"/>
              </a:rPr>
              <a:t>altyapı</a:t>
            </a:r>
            <a:endParaRPr sz="1700" dirty="0">
              <a:latin typeface="Calibri"/>
              <a:cs typeface="Calibri"/>
            </a:endParaRPr>
          </a:p>
          <a:p>
            <a:pPr marL="469900" indent="-457834">
              <a:lnSpc>
                <a:spcPct val="100000"/>
              </a:lnSpc>
              <a:buAutoNum type="arabicPeriod"/>
              <a:tabLst>
                <a:tab pos="469900" algn="l"/>
                <a:tab pos="470534" algn="l"/>
              </a:tabLst>
            </a:pPr>
            <a:r>
              <a:rPr sz="1700" spc="-5" dirty="0">
                <a:latin typeface="Calibri"/>
                <a:cs typeface="Calibri"/>
              </a:rPr>
              <a:t>Eşitsizliklerin</a:t>
            </a:r>
            <a:r>
              <a:rPr sz="1700" spc="-25" dirty="0">
                <a:latin typeface="Calibri"/>
                <a:cs typeface="Calibri"/>
              </a:rPr>
              <a:t> </a:t>
            </a:r>
            <a:r>
              <a:rPr sz="1700" spc="-5" dirty="0">
                <a:latin typeface="Calibri"/>
                <a:cs typeface="Calibri"/>
              </a:rPr>
              <a:t>azaltılması</a:t>
            </a:r>
            <a:endParaRPr sz="1700" dirty="0">
              <a:latin typeface="Calibri"/>
              <a:cs typeface="Calibri"/>
            </a:endParaRPr>
          </a:p>
          <a:p>
            <a:pPr marL="469900" indent="-457834">
              <a:lnSpc>
                <a:spcPct val="100000"/>
              </a:lnSpc>
              <a:spcBef>
                <a:spcPts val="5"/>
              </a:spcBef>
              <a:buAutoNum type="arabicPeriod"/>
              <a:tabLst>
                <a:tab pos="469900" algn="l"/>
                <a:tab pos="470534" algn="l"/>
              </a:tabLst>
            </a:pPr>
            <a:r>
              <a:rPr sz="1700" spc="-10" dirty="0">
                <a:solidFill>
                  <a:srgbClr val="C00000"/>
                </a:solidFill>
                <a:latin typeface="Calibri"/>
                <a:cs typeface="Calibri"/>
              </a:rPr>
              <a:t>Sürdürülebilir </a:t>
            </a:r>
            <a:r>
              <a:rPr sz="1700" spc="-5" dirty="0">
                <a:solidFill>
                  <a:srgbClr val="C00000"/>
                </a:solidFill>
                <a:latin typeface="Calibri"/>
                <a:cs typeface="Calibri"/>
              </a:rPr>
              <a:t>şehir</a:t>
            </a:r>
            <a:r>
              <a:rPr sz="1700" spc="-45" dirty="0">
                <a:solidFill>
                  <a:srgbClr val="C00000"/>
                </a:solidFill>
                <a:latin typeface="Calibri"/>
                <a:cs typeface="Calibri"/>
              </a:rPr>
              <a:t> </a:t>
            </a:r>
            <a:r>
              <a:rPr sz="1700" spc="-10" dirty="0">
                <a:solidFill>
                  <a:srgbClr val="C00000"/>
                </a:solidFill>
                <a:latin typeface="Calibri"/>
                <a:cs typeface="Calibri"/>
              </a:rPr>
              <a:t>ve </a:t>
            </a:r>
            <a:r>
              <a:rPr sz="1700" spc="-5" dirty="0">
                <a:solidFill>
                  <a:srgbClr val="C00000"/>
                </a:solidFill>
                <a:latin typeface="Calibri"/>
                <a:cs typeface="Calibri"/>
              </a:rPr>
              <a:t>yaşam </a:t>
            </a:r>
            <a:r>
              <a:rPr sz="1700" dirty="0">
                <a:solidFill>
                  <a:srgbClr val="C00000"/>
                </a:solidFill>
                <a:latin typeface="Calibri"/>
                <a:cs typeface="Calibri"/>
              </a:rPr>
              <a:t>alanları</a:t>
            </a:r>
            <a:endParaRPr sz="1700" dirty="0">
              <a:latin typeface="Calibri"/>
              <a:cs typeface="Calibri"/>
            </a:endParaRPr>
          </a:p>
          <a:p>
            <a:pPr marL="469900" indent="-457834">
              <a:lnSpc>
                <a:spcPct val="100000"/>
              </a:lnSpc>
              <a:buAutoNum type="arabicPeriod"/>
              <a:tabLst>
                <a:tab pos="469900" algn="l"/>
                <a:tab pos="470534" algn="l"/>
              </a:tabLst>
            </a:pPr>
            <a:r>
              <a:rPr sz="1700" spc="-5" dirty="0">
                <a:solidFill>
                  <a:srgbClr val="C00000"/>
                </a:solidFill>
                <a:latin typeface="Calibri"/>
                <a:cs typeface="Calibri"/>
              </a:rPr>
              <a:t>Sorumlu</a:t>
            </a:r>
            <a:r>
              <a:rPr sz="1700" spc="-10" dirty="0">
                <a:solidFill>
                  <a:srgbClr val="C00000"/>
                </a:solidFill>
                <a:latin typeface="Calibri"/>
                <a:cs typeface="Calibri"/>
              </a:rPr>
              <a:t> tüketim</a:t>
            </a:r>
            <a:r>
              <a:rPr sz="1700" spc="-30" dirty="0">
                <a:solidFill>
                  <a:srgbClr val="C00000"/>
                </a:solidFill>
                <a:latin typeface="Calibri"/>
                <a:cs typeface="Calibri"/>
              </a:rPr>
              <a:t> </a:t>
            </a:r>
            <a:r>
              <a:rPr sz="1700" spc="-10" dirty="0">
                <a:solidFill>
                  <a:srgbClr val="C00000"/>
                </a:solidFill>
                <a:latin typeface="Calibri"/>
                <a:cs typeface="Calibri"/>
              </a:rPr>
              <a:t>ve</a:t>
            </a:r>
            <a:r>
              <a:rPr sz="1700" spc="-20" dirty="0">
                <a:solidFill>
                  <a:srgbClr val="C00000"/>
                </a:solidFill>
                <a:latin typeface="Calibri"/>
                <a:cs typeface="Calibri"/>
              </a:rPr>
              <a:t> </a:t>
            </a:r>
            <a:r>
              <a:rPr sz="1700" spc="-5" dirty="0">
                <a:solidFill>
                  <a:srgbClr val="C00000"/>
                </a:solidFill>
                <a:latin typeface="Calibri"/>
                <a:cs typeface="Calibri"/>
              </a:rPr>
              <a:t>üretim</a:t>
            </a:r>
            <a:endParaRPr sz="1700" dirty="0">
              <a:latin typeface="Calibri"/>
              <a:cs typeface="Calibri"/>
            </a:endParaRPr>
          </a:p>
          <a:p>
            <a:pPr marL="469900" indent="-457834">
              <a:lnSpc>
                <a:spcPct val="100000"/>
              </a:lnSpc>
              <a:buAutoNum type="arabicPeriod"/>
              <a:tabLst>
                <a:tab pos="469900" algn="l"/>
                <a:tab pos="470534" algn="l"/>
              </a:tabLst>
            </a:pPr>
            <a:r>
              <a:rPr sz="1700" dirty="0">
                <a:solidFill>
                  <a:srgbClr val="C00000"/>
                </a:solidFill>
                <a:latin typeface="Calibri"/>
                <a:cs typeface="Calibri"/>
              </a:rPr>
              <a:t>İklim</a:t>
            </a:r>
            <a:r>
              <a:rPr sz="1700" spc="-65" dirty="0">
                <a:solidFill>
                  <a:srgbClr val="C00000"/>
                </a:solidFill>
                <a:latin typeface="Calibri"/>
                <a:cs typeface="Calibri"/>
              </a:rPr>
              <a:t> </a:t>
            </a:r>
            <a:r>
              <a:rPr sz="1700" dirty="0">
                <a:solidFill>
                  <a:srgbClr val="C00000"/>
                </a:solidFill>
                <a:latin typeface="Calibri"/>
                <a:cs typeface="Calibri"/>
              </a:rPr>
              <a:t>eylemi</a:t>
            </a:r>
            <a:endParaRPr sz="1700" dirty="0">
              <a:latin typeface="Calibri"/>
              <a:cs typeface="Calibri"/>
            </a:endParaRPr>
          </a:p>
          <a:p>
            <a:pPr marL="469900" indent="-457834">
              <a:lnSpc>
                <a:spcPct val="100000"/>
              </a:lnSpc>
              <a:buAutoNum type="arabicPeriod"/>
              <a:tabLst>
                <a:tab pos="469900" algn="l"/>
                <a:tab pos="470534" algn="l"/>
              </a:tabLst>
            </a:pPr>
            <a:r>
              <a:rPr sz="1700" dirty="0">
                <a:solidFill>
                  <a:srgbClr val="C00000"/>
                </a:solidFill>
                <a:latin typeface="Calibri"/>
                <a:cs typeface="Calibri"/>
              </a:rPr>
              <a:t>Sudaki</a:t>
            </a:r>
            <a:r>
              <a:rPr sz="1700" spc="-80" dirty="0">
                <a:solidFill>
                  <a:srgbClr val="C00000"/>
                </a:solidFill>
                <a:latin typeface="Calibri"/>
                <a:cs typeface="Calibri"/>
              </a:rPr>
              <a:t> </a:t>
            </a:r>
            <a:r>
              <a:rPr sz="1700" spc="-5" dirty="0">
                <a:solidFill>
                  <a:srgbClr val="C00000"/>
                </a:solidFill>
                <a:latin typeface="Calibri"/>
                <a:cs typeface="Calibri"/>
              </a:rPr>
              <a:t>yaşam</a:t>
            </a:r>
            <a:endParaRPr sz="1700" dirty="0">
              <a:latin typeface="Calibri"/>
              <a:cs typeface="Calibri"/>
            </a:endParaRPr>
          </a:p>
          <a:p>
            <a:pPr marL="469900" indent="-457834">
              <a:lnSpc>
                <a:spcPct val="100000"/>
              </a:lnSpc>
              <a:buAutoNum type="arabicPeriod"/>
              <a:tabLst>
                <a:tab pos="469900" algn="l"/>
                <a:tab pos="470534" algn="l"/>
              </a:tabLst>
            </a:pPr>
            <a:r>
              <a:rPr sz="1700" spc="-10" dirty="0">
                <a:solidFill>
                  <a:srgbClr val="C00000"/>
                </a:solidFill>
                <a:latin typeface="Calibri"/>
                <a:cs typeface="Calibri"/>
              </a:rPr>
              <a:t>Karasal</a:t>
            </a:r>
            <a:r>
              <a:rPr sz="1700" spc="-40" dirty="0">
                <a:solidFill>
                  <a:srgbClr val="C00000"/>
                </a:solidFill>
                <a:latin typeface="Calibri"/>
                <a:cs typeface="Calibri"/>
              </a:rPr>
              <a:t> </a:t>
            </a:r>
            <a:r>
              <a:rPr sz="1700" spc="-25" dirty="0">
                <a:solidFill>
                  <a:srgbClr val="C00000"/>
                </a:solidFill>
                <a:latin typeface="Calibri"/>
                <a:cs typeface="Calibri"/>
              </a:rPr>
              <a:t>Yaşam</a:t>
            </a:r>
            <a:endParaRPr sz="1700" dirty="0">
              <a:latin typeface="Calibri"/>
              <a:cs typeface="Calibri"/>
            </a:endParaRPr>
          </a:p>
          <a:p>
            <a:pPr marL="469900" indent="-457834">
              <a:lnSpc>
                <a:spcPct val="100000"/>
              </a:lnSpc>
              <a:buAutoNum type="arabicPeriod"/>
              <a:tabLst>
                <a:tab pos="469900" algn="l"/>
                <a:tab pos="470534" algn="l"/>
              </a:tabLst>
            </a:pPr>
            <a:r>
              <a:rPr sz="1700" dirty="0">
                <a:latin typeface="Calibri"/>
                <a:cs typeface="Calibri"/>
              </a:rPr>
              <a:t>Barış,</a:t>
            </a:r>
            <a:r>
              <a:rPr sz="1700" spc="-45" dirty="0">
                <a:latin typeface="Calibri"/>
                <a:cs typeface="Calibri"/>
              </a:rPr>
              <a:t> </a:t>
            </a:r>
            <a:r>
              <a:rPr sz="1700" dirty="0">
                <a:latin typeface="Calibri"/>
                <a:cs typeface="Calibri"/>
              </a:rPr>
              <a:t>adalet</a:t>
            </a:r>
            <a:r>
              <a:rPr sz="1700" spc="-30" dirty="0">
                <a:latin typeface="Calibri"/>
                <a:cs typeface="Calibri"/>
              </a:rPr>
              <a:t> </a:t>
            </a:r>
            <a:r>
              <a:rPr sz="1700" spc="-10" dirty="0">
                <a:latin typeface="Calibri"/>
                <a:cs typeface="Calibri"/>
              </a:rPr>
              <a:t>ve</a:t>
            </a:r>
            <a:r>
              <a:rPr sz="1700" spc="-15" dirty="0">
                <a:latin typeface="Calibri"/>
                <a:cs typeface="Calibri"/>
              </a:rPr>
              <a:t> </a:t>
            </a:r>
            <a:r>
              <a:rPr sz="1700" dirty="0">
                <a:latin typeface="Calibri"/>
                <a:cs typeface="Calibri"/>
              </a:rPr>
              <a:t>güçlü</a:t>
            </a:r>
            <a:r>
              <a:rPr sz="1700" spc="-25" dirty="0">
                <a:latin typeface="Calibri"/>
                <a:cs typeface="Calibri"/>
              </a:rPr>
              <a:t> </a:t>
            </a:r>
            <a:r>
              <a:rPr sz="1700" spc="-5" dirty="0">
                <a:latin typeface="Calibri"/>
                <a:cs typeface="Calibri"/>
              </a:rPr>
              <a:t>kurumlar</a:t>
            </a:r>
            <a:endParaRPr sz="1700" dirty="0">
              <a:latin typeface="Calibri"/>
              <a:cs typeface="Calibri"/>
            </a:endParaRPr>
          </a:p>
          <a:p>
            <a:pPr marL="469900" indent="-457834">
              <a:lnSpc>
                <a:spcPct val="100000"/>
              </a:lnSpc>
              <a:buAutoNum type="arabicPeriod"/>
              <a:tabLst>
                <a:tab pos="469900" algn="l"/>
                <a:tab pos="470534" algn="l"/>
              </a:tabLst>
            </a:pPr>
            <a:r>
              <a:rPr sz="1700" spc="-5" dirty="0">
                <a:latin typeface="Calibri"/>
                <a:cs typeface="Calibri"/>
              </a:rPr>
              <a:t>Hedefler</a:t>
            </a:r>
            <a:r>
              <a:rPr sz="1700" spc="-30" dirty="0">
                <a:latin typeface="Calibri"/>
                <a:cs typeface="Calibri"/>
              </a:rPr>
              <a:t> </a:t>
            </a:r>
            <a:r>
              <a:rPr sz="1700" dirty="0">
                <a:latin typeface="Calibri"/>
                <a:cs typeface="Calibri"/>
              </a:rPr>
              <a:t>için</a:t>
            </a:r>
            <a:r>
              <a:rPr sz="1700" spc="-30" dirty="0">
                <a:latin typeface="Calibri"/>
                <a:cs typeface="Calibri"/>
              </a:rPr>
              <a:t> </a:t>
            </a:r>
            <a:r>
              <a:rPr sz="1700" spc="-5" dirty="0">
                <a:latin typeface="Calibri"/>
                <a:cs typeface="Calibri"/>
              </a:rPr>
              <a:t>ortaklıklar</a:t>
            </a:r>
            <a:endParaRPr sz="1700" dirty="0">
              <a:latin typeface="Calibri"/>
              <a:cs typeface="Calibri"/>
            </a:endParaRPr>
          </a:p>
        </p:txBody>
      </p:sp>
      <p:grpSp>
        <p:nvGrpSpPr>
          <p:cNvPr id="8" name="object 8"/>
          <p:cNvGrpSpPr/>
          <p:nvPr/>
        </p:nvGrpSpPr>
        <p:grpSpPr>
          <a:xfrm>
            <a:off x="8159229" y="1469135"/>
            <a:ext cx="487045" cy="1022985"/>
            <a:chOff x="8159229" y="1469135"/>
            <a:chExt cx="487045" cy="1022985"/>
          </a:xfrm>
        </p:grpSpPr>
        <p:pic>
          <p:nvPicPr>
            <p:cNvPr id="9" name="object 9"/>
            <p:cNvPicPr/>
            <p:nvPr/>
          </p:nvPicPr>
          <p:blipFill>
            <a:blip r:embed="rId4" cstate="print"/>
            <a:stretch>
              <a:fillRect/>
            </a:stretch>
          </p:blipFill>
          <p:spPr>
            <a:xfrm>
              <a:off x="8159229" y="1469135"/>
              <a:ext cx="486581" cy="1022618"/>
            </a:xfrm>
            <a:prstGeom prst="rect">
              <a:avLst/>
            </a:prstGeom>
          </p:spPr>
        </p:pic>
        <p:sp>
          <p:nvSpPr>
            <p:cNvPr id="10" name="object 10"/>
            <p:cNvSpPr/>
            <p:nvPr/>
          </p:nvSpPr>
          <p:spPr>
            <a:xfrm>
              <a:off x="8183880" y="1479804"/>
              <a:ext cx="433070" cy="960119"/>
            </a:xfrm>
            <a:custGeom>
              <a:avLst/>
              <a:gdLst/>
              <a:ahLst/>
              <a:cxnLst/>
              <a:rect l="l" t="t" r="r" b="b"/>
              <a:pathLst>
                <a:path w="433070" h="960119">
                  <a:moveTo>
                    <a:pt x="216408" y="0"/>
                  </a:moveTo>
                  <a:lnTo>
                    <a:pt x="0" y="0"/>
                  </a:lnTo>
                  <a:lnTo>
                    <a:pt x="216408" y="480060"/>
                  </a:lnTo>
                  <a:lnTo>
                    <a:pt x="0" y="960120"/>
                  </a:lnTo>
                  <a:lnTo>
                    <a:pt x="216408" y="960120"/>
                  </a:lnTo>
                  <a:lnTo>
                    <a:pt x="432816" y="480060"/>
                  </a:lnTo>
                  <a:lnTo>
                    <a:pt x="216408" y="0"/>
                  </a:lnTo>
                  <a:close/>
                </a:path>
              </a:pathLst>
            </a:custGeom>
            <a:solidFill>
              <a:srgbClr val="C0504D"/>
            </a:solidFill>
          </p:spPr>
          <p:txBody>
            <a:bodyPr wrap="square" lIns="0" tIns="0" rIns="0" bIns="0" rtlCol="0"/>
            <a:lstStyle/>
            <a:p>
              <a:endParaRPr/>
            </a:p>
          </p:txBody>
        </p:sp>
      </p:grpSp>
      <p:pic>
        <p:nvPicPr>
          <p:cNvPr id="11" name="object 11"/>
          <p:cNvPicPr/>
          <p:nvPr/>
        </p:nvPicPr>
        <p:blipFill>
          <a:blip r:embed="rId5" cstate="print"/>
          <a:stretch>
            <a:fillRect/>
          </a:stretch>
        </p:blipFill>
        <p:spPr>
          <a:xfrm>
            <a:off x="8948855" y="2355335"/>
            <a:ext cx="2862072" cy="392277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782" y="37848"/>
            <a:ext cx="10488295" cy="540533"/>
          </a:xfrm>
          <a:prstGeom prst="rect">
            <a:avLst/>
          </a:prstGeom>
          <a:ln w="9144">
            <a:solidFill>
              <a:srgbClr val="BD4A47"/>
            </a:solidFill>
          </a:ln>
        </p:spPr>
        <p:txBody>
          <a:bodyPr vert="horz" wrap="square" lIns="0" tIns="154305" rIns="0" bIns="0" rtlCol="0">
            <a:spAutoFit/>
          </a:bodyPr>
          <a:lstStyle/>
          <a:p>
            <a:pPr marL="427355">
              <a:lnSpc>
                <a:spcPct val="100000"/>
              </a:lnSpc>
              <a:spcBef>
                <a:spcPts val="1215"/>
              </a:spcBef>
            </a:pPr>
            <a:r>
              <a:rPr sz="2500" b="1" spc="-10" dirty="0">
                <a:latin typeface="Arial"/>
                <a:cs typeface="Arial"/>
              </a:rPr>
              <a:t>Çerçeve</a:t>
            </a:r>
            <a:r>
              <a:rPr sz="2500" b="1" dirty="0">
                <a:latin typeface="Arial"/>
                <a:cs typeface="Arial"/>
              </a:rPr>
              <a:t> </a:t>
            </a:r>
            <a:r>
              <a:rPr sz="2500" b="1" spc="-5" dirty="0">
                <a:latin typeface="Arial"/>
                <a:cs typeface="Arial"/>
              </a:rPr>
              <a:t>Programlar</a:t>
            </a:r>
            <a:r>
              <a:rPr sz="2500" b="1" spc="30" dirty="0">
                <a:latin typeface="Arial"/>
                <a:cs typeface="Arial"/>
              </a:rPr>
              <a:t> </a:t>
            </a:r>
            <a:r>
              <a:rPr sz="2500" b="1" spc="-5" dirty="0">
                <a:latin typeface="Arial"/>
                <a:cs typeface="Arial"/>
              </a:rPr>
              <a:t>Ödenen</a:t>
            </a:r>
            <a:r>
              <a:rPr sz="2500" b="1" spc="10" dirty="0">
                <a:latin typeface="Arial"/>
                <a:cs typeface="Arial"/>
              </a:rPr>
              <a:t> </a:t>
            </a:r>
            <a:r>
              <a:rPr sz="2500" b="1" spc="-10" dirty="0">
                <a:latin typeface="Arial"/>
                <a:cs typeface="Arial"/>
              </a:rPr>
              <a:t>Katkı</a:t>
            </a:r>
            <a:r>
              <a:rPr sz="2500" b="1" spc="25" dirty="0">
                <a:latin typeface="Arial"/>
                <a:cs typeface="Arial"/>
              </a:rPr>
              <a:t> </a:t>
            </a:r>
            <a:r>
              <a:rPr sz="2500" b="1" spc="-10" dirty="0">
                <a:latin typeface="Arial"/>
                <a:cs typeface="Arial"/>
              </a:rPr>
              <a:t>Payları</a:t>
            </a:r>
            <a:r>
              <a:rPr sz="2500" b="1" spc="35" dirty="0">
                <a:latin typeface="Arial"/>
                <a:cs typeface="Arial"/>
              </a:rPr>
              <a:t> </a:t>
            </a:r>
            <a:r>
              <a:rPr sz="2500" b="1" spc="-5" dirty="0">
                <a:latin typeface="Arial"/>
                <a:cs typeface="Arial"/>
              </a:rPr>
              <a:t>ve</a:t>
            </a:r>
            <a:r>
              <a:rPr sz="2500" b="1" spc="45" dirty="0">
                <a:latin typeface="Arial"/>
                <a:cs typeface="Arial"/>
              </a:rPr>
              <a:t> </a:t>
            </a:r>
            <a:r>
              <a:rPr sz="2500" b="1" spc="-5" dirty="0">
                <a:latin typeface="Arial"/>
                <a:cs typeface="Arial"/>
              </a:rPr>
              <a:t>Geri</a:t>
            </a:r>
            <a:r>
              <a:rPr sz="2500" b="1" spc="25" dirty="0">
                <a:latin typeface="Arial"/>
                <a:cs typeface="Arial"/>
              </a:rPr>
              <a:t> </a:t>
            </a:r>
            <a:r>
              <a:rPr sz="2500" b="1" spc="-10" dirty="0">
                <a:latin typeface="Arial"/>
                <a:cs typeface="Arial"/>
              </a:rPr>
              <a:t>Dönüş</a:t>
            </a:r>
            <a:r>
              <a:rPr sz="2500" b="1" spc="5" dirty="0">
                <a:latin typeface="Arial"/>
                <a:cs typeface="Arial"/>
              </a:rPr>
              <a:t> </a:t>
            </a:r>
            <a:r>
              <a:rPr sz="2500" b="1" spc="-5" dirty="0">
                <a:latin typeface="Arial"/>
                <a:cs typeface="Arial"/>
              </a:rPr>
              <a:t>Oranları</a:t>
            </a:r>
            <a:endParaRPr sz="2500" dirty="0">
              <a:latin typeface="Arial"/>
              <a:cs typeface="Arial"/>
            </a:endParaRPr>
          </a:p>
        </p:txBody>
      </p:sp>
      <p:grpSp>
        <p:nvGrpSpPr>
          <p:cNvPr id="3" name="object 3"/>
          <p:cNvGrpSpPr/>
          <p:nvPr/>
        </p:nvGrpSpPr>
        <p:grpSpPr>
          <a:xfrm>
            <a:off x="3246120" y="1322832"/>
            <a:ext cx="5678805" cy="2839720"/>
            <a:chOff x="3246120" y="1322832"/>
            <a:chExt cx="5678805" cy="2839720"/>
          </a:xfrm>
        </p:grpSpPr>
        <p:sp>
          <p:nvSpPr>
            <p:cNvPr id="4" name="object 4"/>
            <p:cNvSpPr/>
            <p:nvPr/>
          </p:nvSpPr>
          <p:spPr>
            <a:xfrm>
              <a:off x="3896868" y="1322831"/>
              <a:ext cx="4378960" cy="2834640"/>
            </a:xfrm>
            <a:custGeom>
              <a:avLst/>
              <a:gdLst/>
              <a:ahLst/>
              <a:cxnLst/>
              <a:rect l="l" t="t" r="r" b="b"/>
              <a:pathLst>
                <a:path w="4378959" h="2834640">
                  <a:moveTo>
                    <a:pt x="592836" y="2017776"/>
                  </a:moveTo>
                  <a:lnTo>
                    <a:pt x="0" y="2017776"/>
                  </a:lnTo>
                  <a:lnTo>
                    <a:pt x="0" y="2834640"/>
                  </a:lnTo>
                  <a:lnTo>
                    <a:pt x="592836" y="2834640"/>
                  </a:lnTo>
                  <a:lnTo>
                    <a:pt x="592836" y="2017776"/>
                  </a:lnTo>
                  <a:close/>
                </a:path>
                <a:path w="4378959" h="2834640">
                  <a:moveTo>
                    <a:pt x="2485644" y="790956"/>
                  </a:moveTo>
                  <a:lnTo>
                    <a:pt x="1892808" y="790956"/>
                  </a:lnTo>
                  <a:lnTo>
                    <a:pt x="1892808" y="2834640"/>
                  </a:lnTo>
                  <a:lnTo>
                    <a:pt x="2485644" y="2834640"/>
                  </a:lnTo>
                  <a:lnTo>
                    <a:pt x="2485644" y="790956"/>
                  </a:lnTo>
                  <a:close/>
                </a:path>
                <a:path w="4378959" h="2834640">
                  <a:moveTo>
                    <a:pt x="4378452" y="0"/>
                  </a:moveTo>
                  <a:lnTo>
                    <a:pt x="3784092" y="0"/>
                  </a:lnTo>
                  <a:lnTo>
                    <a:pt x="3784092" y="2834640"/>
                  </a:lnTo>
                  <a:lnTo>
                    <a:pt x="4378452" y="2834640"/>
                  </a:lnTo>
                  <a:lnTo>
                    <a:pt x="4378452" y="0"/>
                  </a:lnTo>
                  <a:close/>
                </a:path>
              </a:pathLst>
            </a:custGeom>
            <a:solidFill>
              <a:srgbClr val="49DBE6"/>
            </a:solidFill>
          </p:spPr>
          <p:txBody>
            <a:bodyPr wrap="square" lIns="0" tIns="0" rIns="0" bIns="0" rtlCol="0"/>
            <a:lstStyle/>
            <a:p>
              <a:endParaRPr/>
            </a:p>
          </p:txBody>
        </p:sp>
        <p:sp>
          <p:nvSpPr>
            <p:cNvPr id="5" name="object 5"/>
            <p:cNvSpPr/>
            <p:nvPr/>
          </p:nvSpPr>
          <p:spPr>
            <a:xfrm>
              <a:off x="3246120" y="4157472"/>
              <a:ext cx="5678805" cy="0"/>
            </a:xfrm>
            <a:custGeom>
              <a:avLst/>
              <a:gdLst/>
              <a:ahLst/>
              <a:cxnLst/>
              <a:rect l="l" t="t" r="r" b="b"/>
              <a:pathLst>
                <a:path w="5678805">
                  <a:moveTo>
                    <a:pt x="0" y="0"/>
                  </a:moveTo>
                  <a:lnTo>
                    <a:pt x="5678424" y="0"/>
                  </a:lnTo>
                </a:path>
              </a:pathLst>
            </a:custGeom>
            <a:ln w="9144">
              <a:solidFill>
                <a:srgbClr val="D9D9D9"/>
              </a:solidFill>
            </a:ln>
          </p:spPr>
          <p:txBody>
            <a:bodyPr wrap="square" lIns="0" tIns="0" rIns="0" bIns="0" rtlCol="0"/>
            <a:lstStyle/>
            <a:p>
              <a:endParaRPr/>
            </a:p>
          </p:txBody>
        </p:sp>
      </p:grpSp>
      <p:sp>
        <p:nvSpPr>
          <p:cNvPr id="6" name="object 6"/>
          <p:cNvSpPr txBox="1"/>
          <p:nvPr/>
        </p:nvSpPr>
        <p:spPr>
          <a:xfrm>
            <a:off x="4046982" y="3077336"/>
            <a:ext cx="29273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404040"/>
                </a:solidFill>
                <a:latin typeface="Calibri"/>
                <a:cs typeface="Calibri"/>
              </a:rPr>
              <a:t>32%</a:t>
            </a:r>
            <a:endParaRPr sz="1200">
              <a:latin typeface="Calibri"/>
              <a:cs typeface="Calibri"/>
            </a:endParaRPr>
          </a:p>
        </p:txBody>
      </p:sp>
      <p:sp>
        <p:nvSpPr>
          <p:cNvPr id="7" name="object 7"/>
          <p:cNvSpPr txBox="1"/>
          <p:nvPr/>
        </p:nvSpPr>
        <p:spPr>
          <a:xfrm>
            <a:off x="5939790" y="1851152"/>
            <a:ext cx="29273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404040"/>
                </a:solidFill>
                <a:latin typeface="Calibri"/>
                <a:cs typeface="Calibri"/>
              </a:rPr>
              <a:t>80%</a:t>
            </a:r>
            <a:endParaRPr sz="1200">
              <a:latin typeface="Calibri"/>
              <a:cs typeface="Calibri"/>
            </a:endParaRPr>
          </a:p>
        </p:txBody>
      </p:sp>
      <p:sp>
        <p:nvSpPr>
          <p:cNvPr id="8" name="object 8"/>
          <p:cNvSpPr txBox="1"/>
          <p:nvPr/>
        </p:nvSpPr>
        <p:spPr>
          <a:xfrm>
            <a:off x="7794497" y="1058926"/>
            <a:ext cx="37020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404040"/>
                </a:solidFill>
                <a:latin typeface="Calibri"/>
                <a:cs typeface="Calibri"/>
              </a:rPr>
              <a:t>112%</a:t>
            </a:r>
            <a:endParaRPr sz="1200">
              <a:latin typeface="Calibri"/>
              <a:cs typeface="Calibri"/>
            </a:endParaRPr>
          </a:p>
        </p:txBody>
      </p:sp>
      <p:sp>
        <p:nvSpPr>
          <p:cNvPr id="9" name="object 9"/>
          <p:cNvSpPr txBox="1"/>
          <p:nvPr/>
        </p:nvSpPr>
        <p:spPr>
          <a:xfrm>
            <a:off x="2827401" y="3525773"/>
            <a:ext cx="292735" cy="719455"/>
          </a:xfrm>
          <a:prstGeom prst="rect">
            <a:avLst/>
          </a:prstGeom>
        </p:spPr>
        <p:txBody>
          <a:bodyPr vert="horz" wrap="square" lIns="0" tIns="12700" rIns="0" bIns="0" rtlCol="0">
            <a:spAutoFit/>
          </a:bodyPr>
          <a:lstStyle/>
          <a:p>
            <a:pPr marR="6350" algn="r">
              <a:lnSpc>
                <a:spcPct val="100000"/>
              </a:lnSpc>
              <a:spcBef>
                <a:spcPts val="100"/>
              </a:spcBef>
            </a:pPr>
            <a:r>
              <a:rPr sz="1200" b="1" dirty="0">
                <a:solidFill>
                  <a:srgbClr val="585858"/>
                </a:solidFill>
                <a:latin typeface="Calibri"/>
                <a:cs typeface="Calibri"/>
              </a:rPr>
              <a:t>2</a:t>
            </a:r>
            <a:r>
              <a:rPr sz="1200" b="1" spc="-5" dirty="0">
                <a:solidFill>
                  <a:srgbClr val="585858"/>
                </a:solidFill>
                <a:latin typeface="Calibri"/>
                <a:cs typeface="Calibri"/>
              </a:rPr>
              <a:t>0</a:t>
            </a:r>
            <a:r>
              <a:rPr sz="1200" b="1" dirty="0">
                <a:solidFill>
                  <a:srgbClr val="585858"/>
                </a:solidFill>
                <a:latin typeface="Calibri"/>
                <a:cs typeface="Calibri"/>
              </a:rPr>
              <a:t>%</a:t>
            </a:r>
            <a:endParaRPr sz="1200" dirty="0">
              <a:latin typeface="Calibri"/>
              <a:cs typeface="Calibri"/>
            </a:endParaRPr>
          </a:p>
          <a:p>
            <a:pPr>
              <a:lnSpc>
                <a:spcPct val="100000"/>
              </a:lnSpc>
            </a:pPr>
            <a:endParaRPr sz="1200" dirty="0">
              <a:latin typeface="Calibri"/>
              <a:cs typeface="Calibri"/>
            </a:endParaRPr>
          </a:p>
          <a:p>
            <a:pPr>
              <a:lnSpc>
                <a:spcPct val="100000"/>
              </a:lnSpc>
              <a:spcBef>
                <a:spcPts val="15"/>
              </a:spcBef>
            </a:pPr>
            <a:endParaRPr sz="900" dirty="0">
              <a:latin typeface="Calibri"/>
              <a:cs typeface="Calibri"/>
            </a:endParaRPr>
          </a:p>
          <a:p>
            <a:pPr marR="5080" algn="r">
              <a:lnSpc>
                <a:spcPct val="100000"/>
              </a:lnSpc>
            </a:pPr>
            <a:r>
              <a:rPr sz="1200" b="1" dirty="0">
                <a:solidFill>
                  <a:srgbClr val="585858"/>
                </a:solidFill>
                <a:latin typeface="Calibri"/>
                <a:cs typeface="Calibri"/>
              </a:rPr>
              <a:t>0%</a:t>
            </a:r>
            <a:endParaRPr sz="1200" dirty="0">
              <a:latin typeface="Calibri"/>
              <a:cs typeface="Calibri"/>
            </a:endParaRPr>
          </a:p>
        </p:txBody>
      </p:sp>
      <p:sp>
        <p:nvSpPr>
          <p:cNvPr id="10" name="object 10"/>
          <p:cNvSpPr txBox="1"/>
          <p:nvPr/>
        </p:nvSpPr>
        <p:spPr>
          <a:xfrm>
            <a:off x="2827401" y="3014294"/>
            <a:ext cx="290830" cy="20891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585858"/>
                </a:solidFill>
                <a:latin typeface="Calibri"/>
                <a:cs typeface="Calibri"/>
              </a:rPr>
              <a:t>4</a:t>
            </a:r>
            <a:r>
              <a:rPr sz="1200" b="1" spc="-10" dirty="0">
                <a:solidFill>
                  <a:srgbClr val="585858"/>
                </a:solidFill>
                <a:latin typeface="Calibri"/>
                <a:cs typeface="Calibri"/>
              </a:rPr>
              <a:t>0</a:t>
            </a:r>
            <a:r>
              <a:rPr sz="1200" b="1" dirty="0">
                <a:solidFill>
                  <a:srgbClr val="585858"/>
                </a:solidFill>
                <a:latin typeface="Calibri"/>
                <a:cs typeface="Calibri"/>
              </a:rPr>
              <a:t>%</a:t>
            </a:r>
            <a:endParaRPr sz="1200">
              <a:latin typeface="Calibri"/>
              <a:cs typeface="Calibri"/>
            </a:endParaRPr>
          </a:p>
        </p:txBody>
      </p:sp>
      <p:sp>
        <p:nvSpPr>
          <p:cNvPr id="11" name="object 11"/>
          <p:cNvSpPr txBox="1"/>
          <p:nvPr/>
        </p:nvSpPr>
        <p:spPr>
          <a:xfrm>
            <a:off x="2827401" y="1992884"/>
            <a:ext cx="290830" cy="71945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585858"/>
                </a:solidFill>
                <a:latin typeface="Calibri"/>
                <a:cs typeface="Calibri"/>
              </a:rPr>
              <a:t>8</a:t>
            </a:r>
            <a:r>
              <a:rPr sz="1200" b="1" spc="-5" dirty="0">
                <a:solidFill>
                  <a:srgbClr val="585858"/>
                </a:solidFill>
                <a:latin typeface="Calibri"/>
                <a:cs typeface="Calibri"/>
              </a:rPr>
              <a:t>0</a:t>
            </a:r>
            <a:r>
              <a:rPr sz="1200" b="1" dirty="0">
                <a:solidFill>
                  <a:srgbClr val="585858"/>
                </a:solidFill>
                <a:latin typeface="Calibri"/>
                <a:cs typeface="Calibri"/>
              </a:rPr>
              <a:t>%</a:t>
            </a:r>
            <a:endParaRPr sz="1200" dirty="0">
              <a:latin typeface="Calibri"/>
              <a:cs typeface="Calibri"/>
            </a:endParaRPr>
          </a:p>
          <a:p>
            <a:pPr>
              <a:lnSpc>
                <a:spcPct val="100000"/>
              </a:lnSpc>
            </a:pPr>
            <a:endParaRPr sz="1200" dirty="0">
              <a:latin typeface="Calibri"/>
              <a:cs typeface="Calibri"/>
            </a:endParaRPr>
          </a:p>
          <a:p>
            <a:pPr>
              <a:lnSpc>
                <a:spcPct val="100000"/>
              </a:lnSpc>
              <a:spcBef>
                <a:spcPts val="15"/>
              </a:spcBef>
            </a:pPr>
            <a:endParaRPr sz="900" dirty="0">
              <a:latin typeface="Calibri"/>
              <a:cs typeface="Calibri"/>
            </a:endParaRPr>
          </a:p>
          <a:p>
            <a:pPr marL="12700">
              <a:lnSpc>
                <a:spcPct val="100000"/>
              </a:lnSpc>
            </a:pPr>
            <a:r>
              <a:rPr sz="1200" b="1" dirty="0">
                <a:solidFill>
                  <a:srgbClr val="585858"/>
                </a:solidFill>
                <a:latin typeface="Calibri"/>
                <a:cs typeface="Calibri"/>
              </a:rPr>
              <a:t>6</a:t>
            </a:r>
            <a:r>
              <a:rPr sz="1200" b="1" spc="-5" dirty="0">
                <a:solidFill>
                  <a:srgbClr val="585858"/>
                </a:solidFill>
                <a:latin typeface="Calibri"/>
                <a:cs typeface="Calibri"/>
              </a:rPr>
              <a:t>0</a:t>
            </a:r>
            <a:r>
              <a:rPr sz="1200" b="1" dirty="0">
                <a:solidFill>
                  <a:srgbClr val="585858"/>
                </a:solidFill>
                <a:latin typeface="Calibri"/>
                <a:cs typeface="Calibri"/>
              </a:rPr>
              <a:t>%</a:t>
            </a:r>
            <a:endParaRPr sz="1200" dirty="0">
              <a:latin typeface="Calibri"/>
              <a:cs typeface="Calibri"/>
            </a:endParaRPr>
          </a:p>
        </p:txBody>
      </p:sp>
      <p:sp>
        <p:nvSpPr>
          <p:cNvPr id="12" name="object 12"/>
          <p:cNvSpPr txBox="1"/>
          <p:nvPr/>
        </p:nvSpPr>
        <p:spPr>
          <a:xfrm>
            <a:off x="2750311" y="1481404"/>
            <a:ext cx="368300" cy="20891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585858"/>
                </a:solidFill>
                <a:latin typeface="Calibri"/>
                <a:cs typeface="Calibri"/>
              </a:rPr>
              <a:t>1</a:t>
            </a:r>
            <a:r>
              <a:rPr sz="1200" b="1" spc="-10" dirty="0">
                <a:solidFill>
                  <a:srgbClr val="585858"/>
                </a:solidFill>
                <a:latin typeface="Calibri"/>
                <a:cs typeface="Calibri"/>
              </a:rPr>
              <a:t>0</a:t>
            </a:r>
            <a:r>
              <a:rPr sz="1200" b="1" dirty="0">
                <a:solidFill>
                  <a:srgbClr val="585858"/>
                </a:solidFill>
                <a:latin typeface="Calibri"/>
                <a:cs typeface="Calibri"/>
              </a:rPr>
              <a:t>0%</a:t>
            </a:r>
            <a:endParaRPr sz="1200">
              <a:latin typeface="Calibri"/>
              <a:cs typeface="Calibri"/>
            </a:endParaRPr>
          </a:p>
        </p:txBody>
      </p:sp>
      <p:sp>
        <p:nvSpPr>
          <p:cNvPr id="13" name="object 13"/>
          <p:cNvSpPr txBox="1"/>
          <p:nvPr/>
        </p:nvSpPr>
        <p:spPr>
          <a:xfrm>
            <a:off x="2750311" y="970915"/>
            <a:ext cx="36830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585858"/>
                </a:solidFill>
                <a:latin typeface="Calibri"/>
                <a:cs typeface="Calibri"/>
              </a:rPr>
              <a:t>1</a:t>
            </a:r>
            <a:r>
              <a:rPr sz="1200" b="1" spc="-5" dirty="0">
                <a:solidFill>
                  <a:srgbClr val="585858"/>
                </a:solidFill>
                <a:latin typeface="Calibri"/>
                <a:cs typeface="Calibri"/>
              </a:rPr>
              <a:t>2</a:t>
            </a:r>
            <a:r>
              <a:rPr sz="1200" b="1" dirty="0">
                <a:solidFill>
                  <a:srgbClr val="585858"/>
                </a:solidFill>
                <a:latin typeface="Calibri"/>
                <a:cs typeface="Calibri"/>
              </a:rPr>
              <a:t>0%</a:t>
            </a:r>
            <a:endParaRPr sz="1200" dirty="0">
              <a:latin typeface="Calibri"/>
              <a:cs typeface="Calibri"/>
            </a:endParaRPr>
          </a:p>
        </p:txBody>
      </p:sp>
      <p:sp>
        <p:nvSpPr>
          <p:cNvPr id="14" name="object 14"/>
          <p:cNvSpPr txBox="1"/>
          <p:nvPr/>
        </p:nvSpPr>
        <p:spPr>
          <a:xfrm>
            <a:off x="4023740" y="4234942"/>
            <a:ext cx="33972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585858"/>
                </a:solidFill>
                <a:latin typeface="Calibri"/>
                <a:cs typeface="Calibri"/>
              </a:rPr>
              <a:t>6.</a:t>
            </a:r>
            <a:r>
              <a:rPr sz="1200" b="1" spc="-5" dirty="0">
                <a:solidFill>
                  <a:srgbClr val="585858"/>
                </a:solidFill>
                <a:latin typeface="Calibri"/>
                <a:cs typeface="Calibri"/>
              </a:rPr>
              <a:t> ÇP</a:t>
            </a:r>
            <a:endParaRPr sz="1200">
              <a:latin typeface="Calibri"/>
              <a:cs typeface="Calibri"/>
            </a:endParaRPr>
          </a:p>
        </p:txBody>
      </p:sp>
      <p:sp>
        <p:nvSpPr>
          <p:cNvPr id="15" name="object 15"/>
          <p:cNvSpPr txBox="1"/>
          <p:nvPr/>
        </p:nvSpPr>
        <p:spPr>
          <a:xfrm>
            <a:off x="5916548" y="4234942"/>
            <a:ext cx="33972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585858"/>
                </a:solidFill>
                <a:latin typeface="Calibri"/>
                <a:cs typeface="Calibri"/>
              </a:rPr>
              <a:t>7.</a:t>
            </a:r>
            <a:r>
              <a:rPr sz="1200" b="1" spc="-5" dirty="0">
                <a:solidFill>
                  <a:srgbClr val="585858"/>
                </a:solidFill>
                <a:latin typeface="Calibri"/>
                <a:cs typeface="Calibri"/>
              </a:rPr>
              <a:t> ÇP</a:t>
            </a:r>
            <a:endParaRPr sz="1200">
              <a:latin typeface="Calibri"/>
              <a:cs typeface="Calibri"/>
            </a:endParaRPr>
          </a:p>
        </p:txBody>
      </p:sp>
      <p:sp>
        <p:nvSpPr>
          <p:cNvPr id="16" name="object 16"/>
          <p:cNvSpPr txBox="1"/>
          <p:nvPr/>
        </p:nvSpPr>
        <p:spPr>
          <a:xfrm>
            <a:off x="7762113" y="4234942"/>
            <a:ext cx="43370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585858"/>
                </a:solidFill>
                <a:latin typeface="Calibri"/>
                <a:cs typeface="Calibri"/>
              </a:rPr>
              <a:t>U20</a:t>
            </a:r>
            <a:r>
              <a:rPr sz="1200" b="1" spc="-10" dirty="0">
                <a:solidFill>
                  <a:srgbClr val="585858"/>
                </a:solidFill>
                <a:latin typeface="Calibri"/>
                <a:cs typeface="Calibri"/>
              </a:rPr>
              <a:t>2</a:t>
            </a:r>
            <a:r>
              <a:rPr sz="1200" b="1" dirty="0">
                <a:solidFill>
                  <a:srgbClr val="585858"/>
                </a:solidFill>
                <a:latin typeface="Calibri"/>
                <a:cs typeface="Calibri"/>
              </a:rPr>
              <a:t>0</a:t>
            </a:r>
            <a:endParaRPr sz="1200">
              <a:latin typeface="Calibri"/>
              <a:cs typeface="Calibri"/>
            </a:endParaRPr>
          </a:p>
        </p:txBody>
      </p:sp>
      <p:sp>
        <p:nvSpPr>
          <p:cNvPr id="17" name="object 17"/>
          <p:cNvSpPr/>
          <p:nvPr/>
        </p:nvSpPr>
        <p:spPr>
          <a:xfrm>
            <a:off x="4686300" y="4619244"/>
            <a:ext cx="97790" cy="97790"/>
          </a:xfrm>
          <a:custGeom>
            <a:avLst/>
            <a:gdLst/>
            <a:ahLst/>
            <a:cxnLst/>
            <a:rect l="l" t="t" r="r" b="b"/>
            <a:pathLst>
              <a:path w="97789" h="97789">
                <a:moveTo>
                  <a:pt x="97536" y="0"/>
                </a:moveTo>
                <a:lnTo>
                  <a:pt x="0" y="0"/>
                </a:lnTo>
                <a:lnTo>
                  <a:pt x="0" y="97535"/>
                </a:lnTo>
                <a:lnTo>
                  <a:pt x="97536" y="97535"/>
                </a:lnTo>
                <a:lnTo>
                  <a:pt x="97536" y="0"/>
                </a:lnTo>
                <a:close/>
              </a:path>
            </a:pathLst>
          </a:custGeom>
          <a:solidFill>
            <a:srgbClr val="49DBE6"/>
          </a:solidFill>
        </p:spPr>
        <p:txBody>
          <a:bodyPr wrap="square" lIns="0" tIns="0" rIns="0" bIns="0" rtlCol="0"/>
          <a:lstStyle/>
          <a:p>
            <a:endParaRPr/>
          </a:p>
        </p:txBody>
      </p:sp>
      <p:sp>
        <p:nvSpPr>
          <p:cNvPr id="18" name="object 18"/>
          <p:cNvSpPr txBox="1"/>
          <p:nvPr/>
        </p:nvSpPr>
        <p:spPr>
          <a:xfrm>
            <a:off x="4816221" y="4529073"/>
            <a:ext cx="2318385" cy="239395"/>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585858"/>
                </a:solidFill>
                <a:latin typeface="Calibri"/>
                <a:cs typeface="Calibri"/>
              </a:rPr>
              <a:t>Ulusal</a:t>
            </a:r>
            <a:r>
              <a:rPr sz="1400" b="1" spc="-10" dirty="0">
                <a:solidFill>
                  <a:srgbClr val="585858"/>
                </a:solidFill>
                <a:latin typeface="Calibri"/>
                <a:cs typeface="Calibri"/>
              </a:rPr>
              <a:t> </a:t>
            </a:r>
            <a:r>
              <a:rPr sz="1400" b="1" spc="-5" dirty="0">
                <a:solidFill>
                  <a:srgbClr val="585858"/>
                </a:solidFill>
                <a:latin typeface="Calibri"/>
                <a:cs typeface="Calibri"/>
              </a:rPr>
              <a:t>Katkıdan Geri Dönüş </a:t>
            </a:r>
            <a:r>
              <a:rPr sz="1400" b="1" dirty="0">
                <a:solidFill>
                  <a:srgbClr val="585858"/>
                </a:solidFill>
                <a:latin typeface="Calibri"/>
                <a:cs typeface="Calibri"/>
              </a:rPr>
              <a:t>(%)</a:t>
            </a:r>
            <a:endParaRPr sz="1400">
              <a:latin typeface="Calibri"/>
              <a:cs typeface="Calibri"/>
            </a:endParaRPr>
          </a:p>
        </p:txBody>
      </p:sp>
      <p:graphicFrame>
        <p:nvGraphicFramePr>
          <p:cNvPr id="19" name="object 19"/>
          <p:cNvGraphicFramePr>
            <a:graphicFrameLocks noGrp="1"/>
          </p:cNvGraphicFramePr>
          <p:nvPr>
            <p:extLst>
              <p:ext uri="{D42A27DB-BD31-4B8C-83A1-F6EECF244321}">
                <p14:modId xmlns:p14="http://schemas.microsoft.com/office/powerpoint/2010/main" val="3998246666"/>
              </p:ext>
            </p:extLst>
          </p:nvPr>
        </p:nvGraphicFramePr>
        <p:xfrm>
          <a:off x="581891" y="4846296"/>
          <a:ext cx="10986653" cy="1462111"/>
        </p:xfrm>
        <a:graphic>
          <a:graphicData uri="http://schemas.openxmlformats.org/drawingml/2006/table">
            <a:tbl>
              <a:tblPr firstRow="1" bandRow="1">
                <a:tableStyleId>{2D5ABB26-0587-4C30-8999-92F81FD0307C}</a:tableStyleId>
              </a:tblPr>
              <a:tblGrid>
                <a:gridCol w="2746854">
                  <a:extLst>
                    <a:ext uri="{9D8B030D-6E8A-4147-A177-3AD203B41FA5}">
                      <a16:colId xmlns:a16="http://schemas.microsoft.com/office/drawing/2014/main" val="20000"/>
                    </a:ext>
                  </a:extLst>
                </a:gridCol>
                <a:gridCol w="2746854">
                  <a:extLst>
                    <a:ext uri="{9D8B030D-6E8A-4147-A177-3AD203B41FA5}">
                      <a16:colId xmlns:a16="http://schemas.microsoft.com/office/drawing/2014/main" val="20001"/>
                    </a:ext>
                  </a:extLst>
                </a:gridCol>
                <a:gridCol w="2422976">
                  <a:extLst>
                    <a:ext uri="{9D8B030D-6E8A-4147-A177-3AD203B41FA5}">
                      <a16:colId xmlns:a16="http://schemas.microsoft.com/office/drawing/2014/main" val="20002"/>
                    </a:ext>
                  </a:extLst>
                </a:gridCol>
                <a:gridCol w="3069969">
                  <a:extLst>
                    <a:ext uri="{9D8B030D-6E8A-4147-A177-3AD203B41FA5}">
                      <a16:colId xmlns:a16="http://schemas.microsoft.com/office/drawing/2014/main" val="20003"/>
                    </a:ext>
                  </a:extLst>
                </a:gridCol>
              </a:tblGrid>
              <a:tr h="520191">
                <a:tc>
                  <a:txBody>
                    <a:bodyPr/>
                    <a:lstStyle/>
                    <a:p>
                      <a:pPr marL="91440">
                        <a:lnSpc>
                          <a:spcPct val="100000"/>
                        </a:lnSpc>
                        <a:spcBef>
                          <a:spcPts val="555"/>
                        </a:spcBef>
                      </a:pPr>
                      <a:r>
                        <a:rPr sz="2400" b="1" spc="-5" dirty="0">
                          <a:latin typeface="Arial"/>
                          <a:cs typeface="Arial"/>
                        </a:rPr>
                        <a:t>Milyon</a:t>
                      </a:r>
                      <a:r>
                        <a:rPr sz="2400" b="1" spc="-60" dirty="0">
                          <a:latin typeface="Arial"/>
                          <a:cs typeface="Arial"/>
                        </a:rPr>
                        <a:t> </a:t>
                      </a:r>
                      <a:r>
                        <a:rPr sz="2400" b="1" dirty="0">
                          <a:latin typeface="Arial"/>
                          <a:cs typeface="Arial"/>
                        </a:rPr>
                        <a:t>€</a:t>
                      </a:r>
                      <a:endParaRPr sz="2400" dirty="0">
                        <a:latin typeface="Arial"/>
                        <a:cs typeface="Arial"/>
                      </a:endParaRPr>
                    </a:p>
                  </a:txBody>
                  <a:tcPr marL="0" marR="0" marT="704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270" algn="ctr">
                        <a:lnSpc>
                          <a:spcPct val="100000"/>
                        </a:lnSpc>
                        <a:spcBef>
                          <a:spcPts val="555"/>
                        </a:spcBef>
                      </a:pPr>
                      <a:r>
                        <a:rPr sz="2400" b="1" spc="-5" dirty="0">
                          <a:latin typeface="Arial"/>
                          <a:cs typeface="Arial"/>
                        </a:rPr>
                        <a:t>6.ÇP</a:t>
                      </a:r>
                      <a:endParaRPr sz="2400">
                        <a:latin typeface="Arial"/>
                        <a:cs typeface="Arial"/>
                      </a:endParaRPr>
                    </a:p>
                  </a:txBody>
                  <a:tcPr marL="0" marR="0" marT="704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6DFEB"/>
                    </a:solidFill>
                  </a:tcPr>
                </a:tc>
                <a:tc>
                  <a:txBody>
                    <a:bodyPr/>
                    <a:lstStyle/>
                    <a:p>
                      <a:pPr marR="659765" algn="r">
                        <a:lnSpc>
                          <a:spcPct val="100000"/>
                        </a:lnSpc>
                        <a:spcBef>
                          <a:spcPts val="555"/>
                        </a:spcBef>
                      </a:pPr>
                      <a:r>
                        <a:rPr sz="2400" b="1" spc="-5" dirty="0">
                          <a:latin typeface="Arial"/>
                          <a:cs typeface="Arial"/>
                        </a:rPr>
                        <a:t>7.ÇP</a:t>
                      </a:r>
                      <a:endParaRPr sz="2400" dirty="0">
                        <a:latin typeface="Arial"/>
                        <a:cs typeface="Arial"/>
                      </a:endParaRPr>
                    </a:p>
                  </a:txBody>
                  <a:tcPr marL="0" marR="0" marT="704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CEADA"/>
                    </a:solidFill>
                  </a:tcPr>
                </a:tc>
                <a:tc>
                  <a:txBody>
                    <a:bodyPr/>
                    <a:lstStyle/>
                    <a:p>
                      <a:pPr marL="1905" algn="ctr">
                        <a:lnSpc>
                          <a:spcPct val="100000"/>
                        </a:lnSpc>
                        <a:spcBef>
                          <a:spcPts val="555"/>
                        </a:spcBef>
                      </a:pPr>
                      <a:r>
                        <a:rPr sz="2400" b="1" dirty="0">
                          <a:latin typeface="Arial"/>
                          <a:cs typeface="Arial"/>
                        </a:rPr>
                        <a:t>U2020</a:t>
                      </a:r>
                      <a:r>
                        <a:rPr sz="2400" b="1" spc="-200" dirty="0">
                          <a:latin typeface="Arial"/>
                          <a:cs typeface="Arial"/>
                        </a:rPr>
                        <a:t> </a:t>
                      </a:r>
                      <a:r>
                        <a:rPr sz="1600" b="1" dirty="0">
                          <a:latin typeface="Arial"/>
                          <a:cs typeface="Arial"/>
                        </a:rPr>
                        <a:t>(201</a:t>
                      </a:r>
                      <a:r>
                        <a:rPr sz="1600" b="1" spc="-5" dirty="0">
                          <a:latin typeface="Arial"/>
                          <a:cs typeface="Arial"/>
                        </a:rPr>
                        <a:t>4-</a:t>
                      </a:r>
                      <a:r>
                        <a:rPr sz="1600" b="1" dirty="0">
                          <a:latin typeface="Arial"/>
                          <a:cs typeface="Arial"/>
                        </a:rPr>
                        <a:t>2020)</a:t>
                      </a:r>
                      <a:endParaRPr sz="1600">
                        <a:latin typeface="Arial"/>
                        <a:cs typeface="Arial"/>
                      </a:endParaRPr>
                    </a:p>
                  </a:txBody>
                  <a:tcPr marL="0" marR="0" marT="704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F0DE"/>
                    </a:solidFill>
                  </a:tcPr>
                </a:tc>
                <a:extLst>
                  <a:ext uri="{0D108BD9-81ED-4DB2-BD59-A6C34878D82A}">
                    <a16:rowId xmlns:a16="http://schemas.microsoft.com/office/drawing/2014/main" val="10000"/>
                  </a:ext>
                </a:extLst>
              </a:tr>
              <a:tr h="470979">
                <a:tc>
                  <a:txBody>
                    <a:bodyPr/>
                    <a:lstStyle/>
                    <a:p>
                      <a:pPr marL="91440">
                        <a:lnSpc>
                          <a:spcPct val="100000"/>
                        </a:lnSpc>
                        <a:spcBef>
                          <a:spcPts val="365"/>
                        </a:spcBef>
                      </a:pPr>
                      <a:r>
                        <a:rPr sz="2400" b="1" spc="-5" dirty="0">
                          <a:latin typeface="Arial"/>
                          <a:cs typeface="Arial"/>
                        </a:rPr>
                        <a:t>Ulusal</a:t>
                      </a:r>
                      <a:r>
                        <a:rPr sz="2400" b="1" spc="-45" dirty="0">
                          <a:latin typeface="Arial"/>
                          <a:cs typeface="Arial"/>
                        </a:rPr>
                        <a:t> </a:t>
                      </a:r>
                      <a:r>
                        <a:rPr sz="2400" b="1" spc="-5" dirty="0">
                          <a:latin typeface="Arial"/>
                          <a:cs typeface="Arial"/>
                        </a:rPr>
                        <a:t>Katkı</a:t>
                      </a:r>
                      <a:endParaRPr sz="2400" dirty="0">
                        <a:latin typeface="Arial"/>
                        <a:cs typeface="Arial"/>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algn="ctr">
                        <a:lnSpc>
                          <a:spcPct val="100000"/>
                        </a:lnSpc>
                        <a:spcBef>
                          <a:spcPts val="365"/>
                        </a:spcBef>
                      </a:pPr>
                      <a:r>
                        <a:rPr sz="2400" spc="-5" dirty="0">
                          <a:latin typeface="Arial MT"/>
                          <a:cs typeface="Arial MT"/>
                        </a:rPr>
                        <a:t>185</a:t>
                      </a:r>
                      <a:endParaRPr sz="2400" dirty="0">
                        <a:latin typeface="Arial MT"/>
                        <a:cs typeface="Arial MT"/>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6DFEB"/>
                    </a:solidFill>
                  </a:tcPr>
                </a:tc>
                <a:tc>
                  <a:txBody>
                    <a:bodyPr/>
                    <a:lstStyle/>
                    <a:p>
                      <a:pPr marL="1270" algn="ctr">
                        <a:lnSpc>
                          <a:spcPct val="100000"/>
                        </a:lnSpc>
                        <a:spcBef>
                          <a:spcPts val="365"/>
                        </a:spcBef>
                      </a:pPr>
                      <a:r>
                        <a:rPr sz="2400" spc="-5" dirty="0">
                          <a:latin typeface="Arial MT"/>
                          <a:cs typeface="Arial MT"/>
                        </a:rPr>
                        <a:t>261</a:t>
                      </a:r>
                      <a:endParaRPr sz="2400" dirty="0">
                        <a:latin typeface="Arial MT"/>
                        <a:cs typeface="Arial MT"/>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CEADA"/>
                    </a:solidFill>
                  </a:tcPr>
                </a:tc>
                <a:tc>
                  <a:txBody>
                    <a:bodyPr/>
                    <a:lstStyle/>
                    <a:p>
                      <a:pPr marL="2540" algn="ctr">
                        <a:lnSpc>
                          <a:spcPct val="100000"/>
                        </a:lnSpc>
                        <a:spcBef>
                          <a:spcPts val="365"/>
                        </a:spcBef>
                      </a:pPr>
                      <a:r>
                        <a:rPr sz="2400" spc="-5" dirty="0">
                          <a:latin typeface="Arial MT"/>
                          <a:cs typeface="Arial MT"/>
                        </a:rPr>
                        <a:t>265,5</a:t>
                      </a:r>
                      <a:endParaRPr sz="2400">
                        <a:latin typeface="Arial MT"/>
                        <a:cs typeface="Arial MT"/>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F0DE"/>
                    </a:solidFill>
                  </a:tcPr>
                </a:tc>
                <a:extLst>
                  <a:ext uri="{0D108BD9-81ED-4DB2-BD59-A6C34878D82A}">
                    <a16:rowId xmlns:a16="http://schemas.microsoft.com/office/drawing/2014/main" val="10001"/>
                  </a:ext>
                </a:extLst>
              </a:tr>
              <a:tr h="470941">
                <a:tc>
                  <a:txBody>
                    <a:bodyPr/>
                    <a:lstStyle/>
                    <a:p>
                      <a:pPr marL="91440">
                        <a:lnSpc>
                          <a:spcPct val="100000"/>
                        </a:lnSpc>
                        <a:spcBef>
                          <a:spcPts val="365"/>
                        </a:spcBef>
                      </a:pPr>
                      <a:r>
                        <a:rPr sz="2400" b="1" spc="-5" dirty="0">
                          <a:latin typeface="Arial"/>
                          <a:cs typeface="Arial"/>
                        </a:rPr>
                        <a:t>Alınan</a:t>
                      </a:r>
                      <a:r>
                        <a:rPr sz="2400" b="1" spc="-55" dirty="0">
                          <a:latin typeface="Arial"/>
                          <a:cs typeface="Arial"/>
                        </a:rPr>
                        <a:t> </a:t>
                      </a:r>
                      <a:r>
                        <a:rPr sz="2400" b="1" dirty="0">
                          <a:latin typeface="Arial"/>
                          <a:cs typeface="Arial"/>
                        </a:rPr>
                        <a:t>fon</a:t>
                      </a:r>
                      <a:endParaRPr sz="2400">
                        <a:latin typeface="Arial"/>
                        <a:cs typeface="Arial"/>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635" algn="ctr">
                        <a:lnSpc>
                          <a:spcPct val="100000"/>
                        </a:lnSpc>
                        <a:spcBef>
                          <a:spcPts val="365"/>
                        </a:spcBef>
                      </a:pPr>
                      <a:r>
                        <a:rPr sz="2400" spc="-10" dirty="0">
                          <a:latin typeface="Arial MT"/>
                          <a:cs typeface="Arial MT"/>
                        </a:rPr>
                        <a:t>59</a:t>
                      </a:r>
                      <a:endParaRPr sz="2400">
                        <a:latin typeface="Arial MT"/>
                        <a:cs typeface="Arial MT"/>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6DFEB"/>
                    </a:solidFill>
                  </a:tcPr>
                </a:tc>
                <a:tc>
                  <a:txBody>
                    <a:bodyPr/>
                    <a:lstStyle/>
                    <a:p>
                      <a:pPr marR="618490" algn="r">
                        <a:lnSpc>
                          <a:spcPct val="100000"/>
                        </a:lnSpc>
                        <a:spcBef>
                          <a:spcPts val="365"/>
                        </a:spcBef>
                      </a:pPr>
                      <a:r>
                        <a:rPr sz="2400" spc="-5" dirty="0">
                          <a:latin typeface="Arial MT"/>
                          <a:cs typeface="Arial MT"/>
                        </a:rPr>
                        <a:t>208,9</a:t>
                      </a:r>
                      <a:endParaRPr sz="2400" dirty="0">
                        <a:latin typeface="Arial MT"/>
                        <a:cs typeface="Arial MT"/>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CEADA"/>
                    </a:solidFill>
                  </a:tcPr>
                </a:tc>
                <a:tc>
                  <a:txBody>
                    <a:bodyPr/>
                    <a:lstStyle/>
                    <a:p>
                      <a:pPr marL="635" algn="ctr">
                        <a:lnSpc>
                          <a:spcPct val="100000"/>
                        </a:lnSpc>
                        <a:spcBef>
                          <a:spcPts val="365"/>
                        </a:spcBef>
                      </a:pPr>
                      <a:r>
                        <a:rPr sz="2400" spc="-5" dirty="0">
                          <a:latin typeface="Arial MT"/>
                          <a:cs typeface="Arial MT"/>
                        </a:rPr>
                        <a:t>297</a:t>
                      </a:r>
                      <a:endParaRPr sz="2400" dirty="0">
                        <a:latin typeface="Arial MT"/>
                        <a:cs typeface="Arial MT"/>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F0DE"/>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017704" y="803338"/>
            <a:ext cx="6144260" cy="5760720"/>
            <a:chOff x="6017704" y="803338"/>
            <a:chExt cx="6144260" cy="5760720"/>
          </a:xfrm>
        </p:grpSpPr>
        <p:sp>
          <p:nvSpPr>
            <p:cNvPr id="3" name="object 3"/>
            <p:cNvSpPr/>
            <p:nvPr/>
          </p:nvSpPr>
          <p:spPr>
            <a:xfrm>
              <a:off x="6022466" y="808101"/>
              <a:ext cx="1017269" cy="4836795"/>
            </a:xfrm>
            <a:custGeom>
              <a:avLst/>
              <a:gdLst/>
              <a:ahLst/>
              <a:cxnLst/>
              <a:rect l="l" t="t" r="r" b="b"/>
              <a:pathLst>
                <a:path w="1017270" h="4836795">
                  <a:moveTo>
                    <a:pt x="15240" y="0"/>
                  </a:moveTo>
                  <a:lnTo>
                    <a:pt x="49191" y="34425"/>
                  </a:lnTo>
                  <a:lnTo>
                    <a:pt x="82558" y="69207"/>
                  </a:lnTo>
                  <a:lnTo>
                    <a:pt x="115339" y="104341"/>
                  </a:lnTo>
                  <a:lnTo>
                    <a:pt x="147534" y="139821"/>
                  </a:lnTo>
                  <a:lnTo>
                    <a:pt x="179144" y="175638"/>
                  </a:lnTo>
                  <a:lnTo>
                    <a:pt x="210169" y="211789"/>
                  </a:lnTo>
                  <a:lnTo>
                    <a:pt x="240609" y="248266"/>
                  </a:lnTo>
                  <a:lnTo>
                    <a:pt x="270463" y="285063"/>
                  </a:lnTo>
                  <a:lnTo>
                    <a:pt x="299732" y="322174"/>
                  </a:lnTo>
                  <a:lnTo>
                    <a:pt x="328415" y="359593"/>
                  </a:lnTo>
                  <a:lnTo>
                    <a:pt x="356513" y="397314"/>
                  </a:lnTo>
                  <a:lnTo>
                    <a:pt x="384025" y="435329"/>
                  </a:lnTo>
                  <a:lnTo>
                    <a:pt x="410953" y="473634"/>
                  </a:lnTo>
                  <a:lnTo>
                    <a:pt x="437295" y="512222"/>
                  </a:lnTo>
                  <a:lnTo>
                    <a:pt x="463051" y="551086"/>
                  </a:lnTo>
                  <a:lnTo>
                    <a:pt x="488222" y="590221"/>
                  </a:lnTo>
                  <a:lnTo>
                    <a:pt x="512808" y="629620"/>
                  </a:lnTo>
                  <a:lnTo>
                    <a:pt x="536808" y="669278"/>
                  </a:lnTo>
                  <a:lnTo>
                    <a:pt x="560223" y="709187"/>
                  </a:lnTo>
                  <a:lnTo>
                    <a:pt x="583053" y="749341"/>
                  </a:lnTo>
                  <a:lnTo>
                    <a:pt x="605297" y="789735"/>
                  </a:lnTo>
                  <a:lnTo>
                    <a:pt x="626956" y="830362"/>
                  </a:lnTo>
                  <a:lnTo>
                    <a:pt x="648029" y="871216"/>
                  </a:lnTo>
                  <a:lnTo>
                    <a:pt x="668517" y="912291"/>
                  </a:lnTo>
                  <a:lnTo>
                    <a:pt x="688420" y="953580"/>
                  </a:lnTo>
                  <a:lnTo>
                    <a:pt x="707738" y="995077"/>
                  </a:lnTo>
                  <a:lnTo>
                    <a:pt x="726470" y="1036777"/>
                  </a:lnTo>
                  <a:lnTo>
                    <a:pt x="744616" y="1078672"/>
                  </a:lnTo>
                  <a:lnTo>
                    <a:pt x="762177" y="1120757"/>
                  </a:lnTo>
                  <a:lnTo>
                    <a:pt x="779153" y="1163026"/>
                  </a:lnTo>
                  <a:lnTo>
                    <a:pt x="795544" y="1205471"/>
                  </a:lnTo>
                  <a:lnTo>
                    <a:pt x="811349" y="1248088"/>
                  </a:lnTo>
                  <a:lnTo>
                    <a:pt x="826569" y="1290869"/>
                  </a:lnTo>
                  <a:lnTo>
                    <a:pt x="841203" y="1333809"/>
                  </a:lnTo>
                  <a:lnTo>
                    <a:pt x="855252" y="1376902"/>
                  </a:lnTo>
                  <a:lnTo>
                    <a:pt x="868716" y="1420140"/>
                  </a:lnTo>
                  <a:lnTo>
                    <a:pt x="881594" y="1463518"/>
                  </a:lnTo>
                  <a:lnTo>
                    <a:pt x="893887" y="1507030"/>
                  </a:lnTo>
                  <a:lnTo>
                    <a:pt x="905594" y="1550670"/>
                  </a:lnTo>
                  <a:lnTo>
                    <a:pt x="916716" y="1594430"/>
                  </a:lnTo>
                  <a:lnTo>
                    <a:pt x="927253" y="1638306"/>
                  </a:lnTo>
                  <a:lnTo>
                    <a:pt x="937204" y="1682290"/>
                  </a:lnTo>
                  <a:lnTo>
                    <a:pt x="946570" y="1726377"/>
                  </a:lnTo>
                  <a:lnTo>
                    <a:pt x="955351" y="1770561"/>
                  </a:lnTo>
                  <a:lnTo>
                    <a:pt x="963546" y="1814834"/>
                  </a:lnTo>
                  <a:lnTo>
                    <a:pt x="971156" y="1859192"/>
                  </a:lnTo>
                  <a:lnTo>
                    <a:pt x="978181" y="1903627"/>
                  </a:lnTo>
                  <a:lnTo>
                    <a:pt x="984620" y="1948133"/>
                  </a:lnTo>
                  <a:lnTo>
                    <a:pt x="990473" y="1992705"/>
                  </a:lnTo>
                  <a:lnTo>
                    <a:pt x="995742" y="2037337"/>
                  </a:lnTo>
                  <a:lnTo>
                    <a:pt x="1000425" y="2082020"/>
                  </a:lnTo>
                  <a:lnTo>
                    <a:pt x="1004522" y="2126751"/>
                  </a:lnTo>
                  <a:lnTo>
                    <a:pt x="1008035" y="2171522"/>
                  </a:lnTo>
                  <a:lnTo>
                    <a:pt x="1010962" y="2216327"/>
                  </a:lnTo>
                  <a:lnTo>
                    <a:pt x="1013303" y="2261160"/>
                  </a:lnTo>
                  <a:lnTo>
                    <a:pt x="1015059" y="2306015"/>
                  </a:lnTo>
                  <a:lnTo>
                    <a:pt x="1016230" y="2350885"/>
                  </a:lnTo>
                  <a:lnTo>
                    <a:pt x="1016815" y="2395765"/>
                  </a:lnTo>
                  <a:lnTo>
                    <a:pt x="1016815" y="2440648"/>
                  </a:lnTo>
                  <a:lnTo>
                    <a:pt x="1016230" y="2485528"/>
                  </a:lnTo>
                  <a:lnTo>
                    <a:pt x="1015059" y="2530398"/>
                  </a:lnTo>
                  <a:lnTo>
                    <a:pt x="1013303" y="2575253"/>
                  </a:lnTo>
                  <a:lnTo>
                    <a:pt x="1010962" y="2620086"/>
                  </a:lnTo>
                  <a:lnTo>
                    <a:pt x="1008035" y="2664891"/>
                  </a:lnTo>
                  <a:lnTo>
                    <a:pt x="1004522" y="2709662"/>
                  </a:lnTo>
                  <a:lnTo>
                    <a:pt x="1000425" y="2754393"/>
                  </a:lnTo>
                  <a:lnTo>
                    <a:pt x="995742" y="2799076"/>
                  </a:lnTo>
                  <a:lnTo>
                    <a:pt x="990473" y="2843708"/>
                  </a:lnTo>
                  <a:lnTo>
                    <a:pt x="984620" y="2888280"/>
                  </a:lnTo>
                  <a:lnTo>
                    <a:pt x="978181" y="2932786"/>
                  </a:lnTo>
                  <a:lnTo>
                    <a:pt x="971156" y="2977221"/>
                  </a:lnTo>
                  <a:lnTo>
                    <a:pt x="963546" y="3021579"/>
                  </a:lnTo>
                  <a:lnTo>
                    <a:pt x="955351" y="3065852"/>
                  </a:lnTo>
                  <a:lnTo>
                    <a:pt x="946570" y="3110036"/>
                  </a:lnTo>
                  <a:lnTo>
                    <a:pt x="937204" y="3154123"/>
                  </a:lnTo>
                  <a:lnTo>
                    <a:pt x="927253" y="3198107"/>
                  </a:lnTo>
                  <a:lnTo>
                    <a:pt x="916716" y="3241983"/>
                  </a:lnTo>
                  <a:lnTo>
                    <a:pt x="905594" y="3285743"/>
                  </a:lnTo>
                  <a:lnTo>
                    <a:pt x="893887" y="3329383"/>
                  </a:lnTo>
                  <a:lnTo>
                    <a:pt x="881594" y="3372895"/>
                  </a:lnTo>
                  <a:lnTo>
                    <a:pt x="868716" y="3416273"/>
                  </a:lnTo>
                  <a:lnTo>
                    <a:pt x="855252" y="3459511"/>
                  </a:lnTo>
                  <a:lnTo>
                    <a:pt x="841203" y="3502604"/>
                  </a:lnTo>
                  <a:lnTo>
                    <a:pt x="826569" y="3545544"/>
                  </a:lnTo>
                  <a:lnTo>
                    <a:pt x="811349" y="3588325"/>
                  </a:lnTo>
                  <a:lnTo>
                    <a:pt x="795544" y="3630942"/>
                  </a:lnTo>
                  <a:lnTo>
                    <a:pt x="779153" y="3673387"/>
                  </a:lnTo>
                  <a:lnTo>
                    <a:pt x="762177" y="3715656"/>
                  </a:lnTo>
                  <a:lnTo>
                    <a:pt x="744616" y="3757741"/>
                  </a:lnTo>
                  <a:lnTo>
                    <a:pt x="726470" y="3799636"/>
                  </a:lnTo>
                  <a:lnTo>
                    <a:pt x="707738" y="3841336"/>
                  </a:lnTo>
                  <a:lnTo>
                    <a:pt x="688420" y="3882833"/>
                  </a:lnTo>
                  <a:lnTo>
                    <a:pt x="668517" y="3924122"/>
                  </a:lnTo>
                  <a:lnTo>
                    <a:pt x="648029" y="3965197"/>
                  </a:lnTo>
                  <a:lnTo>
                    <a:pt x="626956" y="4006051"/>
                  </a:lnTo>
                  <a:lnTo>
                    <a:pt x="605297" y="4046678"/>
                  </a:lnTo>
                  <a:lnTo>
                    <a:pt x="583053" y="4087072"/>
                  </a:lnTo>
                  <a:lnTo>
                    <a:pt x="560223" y="4127226"/>
                  </a:lnTo>
                  <a:lnTo>
                    <a:pt x="536808" y="4167135"/>
                  </a:lnTo>
                  <a:lnTo>
                    <a:pt x="512808" y="4206793"/>
                  </a:lnTo>
                  <a:lnTo>
                    <a:pt x="488222" y="4246192"/>
                  </a:lnTo>
                  <a:lnTo>
                    <a:pt x="463051" y="4285327"/>
                  </a:lnTo>
                  <a:lnTo>
                    <a:pt x="437295" y="4324191"/>
                  </a:lnTo>
                  <a:lnTo>
                    <a:pt x="410953" y="4362779"/>
                  </a:lnTo>
                  <a:lnTo>
                    <a:pt x="384025" y="4401084"/>
                  </a:lnTo>
                  <a:lnTo>
                    <a:pt x="356513" y="4439099"/>
                  </a:lnTo>
                  <a:lnTo>
                    <a:pt x="328415" y="4476820"/>
                  </a:lnTo>
                  <a:lnTo>
                    <a:pt x="299732" y="4514239"/>
                  </a:lnTo>
                  <a:lnTo>
                    <a:pt x="270463" y="4551350"/>
                  </a:lnTo>
                  <a:lnTo>
                    <a:pt x="240609" y="4588147"/>
                  </a:lnTo>
                  <a:lnTo>
                    <a:pt x="210169" y="4624624"/>
                  </a:lnTo>
                  <a:lnTo>
                    <a:pt x="179144" y="4660775"/>
                  </a:lnTo>
                  <a:lnTo>
                    <a:pt x="147534" y="4696592"/>
                  </a:lnTo>
                  <a:lnTo>
                    <a:pt x="115339" y="4732072"/>
                  </a:lnTo>
                  <a:lnTo>
                    <a:pt x="82558" y="4767206"/>
                  </a:lnTo>
                  <a:lnTo>
                    <a:pt x="49191" y="4801988"/>
                  </a:lnTo>
                  <a:lnTo>
                    <a:pt x="15240" y="4836414"/>
                  </a:lnTo>
                  <a:lnTo>
                    <a:pt x="0" y="4821123"/>
                  </a:lnTo>
                  <a:lnTo>
                    <a:pt x="34023" y="4786618"/>
                  </a:lnTo>
                  <a:lnTo>
                    <a:pt x="67455" y="4751753"/>
                  </a:lnTo>
                  <a:lnTo>
                    <a:pt x="100295" y="4716532"/>
                  </a:lnTo>
                  <a:lnTo>
                    <a:pt x="132544" y="4680963"/>
                  </a:lnTo>
                  <a:lnTo>
                    <a:pt x="164201" y="4645051"/>
                  </a:lnTo>
                  <a:lnTo>
                    <a:pt x="195266" y="4608804"/>
                  </a:lnTo>
                  <a:lnTo>
                    <a:pt x="225739" y="4572227"/>
                  </a:lnTo>
                  <a:lnTo>
                    <a:pt x="255621" y="4535326"/>
                  </a:lnTo>
                  <a:lnTo>
                    <a:pt x="284911" y="4498109"/>
                  </a:lnTo>
                  <a:lnTo>
                    <a:pt x="313609" y="4460581"/>
                  </a:lnTo>
                  <a:lnTo>
                    <a:pt x="341716" y="4422749"/>
                  </a:lnTo>
                  <a:lnTo>
                    <a:pt x="369231" y="4384618"/>
                  </a:lnTo>
                  <a:lnTo>
                    <a:pt x="396154" y="4346197"/>
                  </a:lnTo>
                  <a:lnTo>
                    <a:pt x="422485" y="4307490"/>
                  </a:lnTo>
                  <a:lnTo>
                    <a:pt x="448225" y="4268504"/>
                  </a:lnTo>
                  <a:lnTo>
                    <a:pt x="473373" y="4229245"/>
                  </a:lnTo>
                  <a:lnTo>
                    <a:pt x="497929" y="4189720"/>
                  </a:lnTo>
                  <a:lnTo>
                    <a:pt x="521894" y="4149936"/>
                  </a:lnTo>
                  <a:lnTo>
                    <a:pt x="545266" y="4109898"/>
                  </a:lnTo>
                  <a:lnTo>
                    <a:pt x="568047" y="4069612"/>
                  </a:lnTo>
                  <a:lnTo>
                    <a:pt x="590237" y="4029086"/>
                  </a:lnTo>
                  <a:lnTo>
                    <a:pt x="611834" y="3988325"/>
                  </a:lnTo>
                  <a:lnTo>
                    <a:pt x="632840" y="3947336"/>
                  </a:lnTo>
                  <a:lnTo>
                    <a:pt x="653255" y="3906125"/>
                  </a:lnTo>
                  <a:lnTo>
                    <a:pt x="673077" y="3864698"/>
                  </a:lnTo>
                  <a:lnTo>
                    <a:pt x="692308" y="3823063"/>
                  </a:lnTo>
                  <a:lnTo>
                    <a:pt x="710947" y="3781224"/>
                  </a:lnTo>
                  <a:lnTo>
                    <a:pt x="728994" y="3739189"/>
                  </a:lnTo>
                  <a:lnTo>
                    <a:pt x="746450" y="3696964"/>
                  </a:lnTo>
                  <a:lnTo>
                    <a:pt x="763314" y="3654555"/>
                  </a:lnTo>
                  <a:lnTo>
                    <a:pt x="779586" y="3611968"/>
                  </a:lnTo>
                  <a:lnTo>
                    <a:pt x="795267" y="3569211"/>
                  </a:lnTo>
                  <a:lnTo>
                    <a:pt x="810355" y="3526288"/>
                  </a:lnTo>
                  <a:lnTo>
                    <a:pt x="824852" y="3483207"/>
                  </a:lnTo>
                  <a:lnTo>
                    <a:pt x="838758" y="3439974"/>
                  </a:lnTo>
                  <a:lnTo>
                    <a:pt x="852071" y="3396595"/>
                  </a:lnTo>
                  <a:lnTo>
                    <a:pt x="864793" y="3353077"/>
                  </a:lnTo>
                  <a:lnTo>
                    <a:pt x="876923" y="3309425"/>
                  </a:lnTo>
                  <a:lnTo>
                    <a:pt x="888462" y="3265647"/>
                  </a:lnTo>
                  <a:lnTo>
                    <a:pt x="899409" y="3221748"/>
                  </a:lnTo>
                  <a:lnTo>
                    <a:pt x="909764" y="3177735"/>
                  </a:lnTo>
                  <a:lnTo>
                    <a:pt x="919527" y="3133615"/>
                  </a:lnTo>
                  <a:lnTo>
                    <a:pt x="928699" y="3089393"/>
                  </a:lnTo>
                  <a:lnTo>
                    <a:pt x="937279" y="3045075"/>
                  </a:lnTo>
                  <a:lnTo>
                    <a:pt x="945267" y="3000669"/>
                  </a:lnTo>
                  <a:lnTo>
                    <a:pt x="952663" y="2956181"/>
                  </a:lnTo>
                  <a:lnTo>
                    <a:pt x="959468" y="2911617"/>
                  </a:lnTo>
                  <a:lnTo>
                    <a:pt x="965681" y="2866983"/>
                  </a:lnTo>
                  <a:lnTo>
                    <a:pt x="971302" y="2822285"/>
                  </a:lnTo>
                  <a:lnTo>
                    <a:pt x="976332" y="2777530"/>
                  </a:lnTo>
                  <a:lnTo>
                    <a:pt x="980770" y="2732725"/>
                  </a:lnTo>
                  <a:lnTo>
                    <a:pt x="984616" y="2687875"/>
                  </a:lnTo>
                  <a:lnTo>
                    <a:pt x="987870" y="2642988"/>
                  </a:lnTo>
                  <a:lnTo>
                    <a:pt x="990533" y="2598068"/>
                  </a:lnTo>
                  <a:lnTo>
                    <a:pt x="992604" y="2553123"/>
                  </a:lnTo>
                  <a:lnTo>
                    <a:pt x="994083" y="2508160"/>
                  </a:lnTo>
                  <a:lnTo>
                    <a:pt x="994971" y="2463183"/>
                  </a:lnTo>
                  <a:lnTo>
                    <a:pt x="995267" y="2418200"/>
                  </a:lnTo>
                  <a:lnTo>
                    <a:pt x="994971" y="2373217"/>
                  </a:lnTo>
                  <a:lnTo>
                    <a:pt x="994083" y="2328241"/>
                  </a:lnTo>
                  <a:lnTo>
                    <a:pt x="992604" y="2283277"/>
                  </a:lnTo>
                  <a:lnTo>
                    <a:pt x="990533" y="2238332"/>
                  </a:lnTo>
                  <a:lnTo>
                    <a:pt x="987870" y="2193412"/>
                  </a:lnTo>
                  <a:lnTo>
                    <a:pt x="984616" y="2148524"/>
                  </a:lnTo>
                  <a:lnTo>
                    <a:pt x="980770" y="2103675"/>
                  </a:lnTo>
                  <a:lnTo>
                    <a:pt x="976332" y="2058869"/>
                  </a:lnTo>
                  <a:lnTo>
                    <a:pt x="971302" y="2014114"/>
                  </a:lnTo>
                  <a:lnTo>
                    <a:pt x="965681" y="1969417"/>
                  </a:lnTo>
                  <a:lnTo>
                    <a:pt x="959468" y="1924782"/>
                  </a:lnTo>
                  <a:lnTo>
                    <a:pt x="952663" y="1880218"/>
                  </a:lnTo>
                  <a:lnTo>
                    <a:pt x="945267" y="1835729"/>
                  </a:lnTo>
                  <a:lnTo>
                    <a:pt x="937279" y="1791323"/>
                  </a:lnTo>
                  <a:lnTo>
                    <a:pt x="928699" y="1747005"/>
                  </a:lnTo>
                  <a:lnTo>
                    <a:pt x="919527" y="1702783"/>
                  </a:lnTo>
                  <a:lnTo>
                    <a:pt x="909764" y="1658662"/>
                  </a:lnTo>
                  <a:lnTo>
                    <a:pt x="899409" y="1614649"/>
                  </a:lnTo>
                  <a:lnTo>
                    <a:pt x="888462" y="1570749"/>
                  </a:lnTo>
                  <a:lnTo>
                    <a:pt x="876923" y="1526971"/>
                  </a:lnTo>
                  <a:lnTo>
                    <a:pt x="864793" y="1483319"/>
                  </a:lnTo>
                  <a:lnTo>
                    <a:pt x="852071" y="1439800"/>
                  </a:lnTo>
                  <a:lnTo>
                    <a:pt x="838758" y="1396420"/>
                  </a:lnTo>
                  <a:lnTo>
                    <a:pt x="824852" y="1353187"/>
                  </a:lnTo>
                  <a:lnTo>
                    <a:pt x="810355" y="1310105"/>
                  </a:lnTo>
                  <a:lnTo>
                    <a:pt x="795267" y="1267182"/>
                  </a:lnTo>
                  <a:lnTo>
                    <a:pt x="779586" y="1224424"/>
                  </a:lnTo>
                  <a:lnTo>
                    <a:pt x="763314" y="1181837"/>
                  </a:lnTo>
                  <a:lnTo>
                    <a:pt x="746450" y="1139427"/>
                  </a:lnTo>
                  <a:lnTo>
                    <a:pt x="728994" y="1097201"/>
                  </a:lnTo>
                  <a:lnTo>
                    <a:pt x="710947" y="1055165"/>
                  </a:lnTo>
                  <a:lnTo>
                    <a:pt x="692308" y="1013326"/>
                  </a:lnTo>
                  <a:lnTo>
                    <a:pt x="673077" y="971690"/>
                  </a:lnTo>
                  <a:lnTo>
                    <a:pt x="653255" y="930262"/>
                  </a:lnTo>
                  <a:lnTo>
                    <a:pt x="632840" y="889051"/>
                  </a:lnTo>
                  <a:lnTo>
                    <a:pt x="611834" y="848061"/>
                  </a:lnTo>
                  <a:lnTo>
                    <a:pt x="590237" y="807299"/>
                  </a:lnTo>
                  <a:lnTo>
                    <a:pt x="568047" y="766772"/>
                  </a:lnTo>
                  <a:lnTo>
                    <a:pt x="545266" y="726486"/>
                  </a:lnTo>
                  <a:lnTo>
                    <a:pt x="521894" y="686446"/>
                  </a:lnTo>
                  <a:lnTo>
                    <a:pt x="497929" y="646661"/>
                  </a:lnTo>
                  <a:lnTo>
                    <a:pt x="473373" y="607135"/>
                  </a:lnTo>
                  <a:lnTo>
                    <a:pt x="448225" y="567876"/>
                  </a:lnTo>
                  <a:lnTo>
                    <a:pt x="422485" y="528889"/>
                  </a:lnTo>
                  <a:lnTo>
                    <a:pt x="396154" y="490181"/>
                  </a:lnTo>
                  <a:lnTo>
                    <a:pt x="369231" y="451758"/>
                  </a:lnTo>
                  <a:lnTo>
                    <a:pt x="341716" y="413627"/>
                  </a:lnTo>
                  <a:lnTo>
                    <a:pt x="313609" y="375793"/>
                  </a:lnTo>
                  <a:lnTo>
                    <a:pt x="284911" y="338264"/>
                  </a:lnTo>
                  <a:lnTo>
                    <a:pt x="255621" y="301046"/>
                  </a:lnTo>
                  <a:lnTo>
                    <a:pt x="225739" y="264144"/>
                  </a:lnTo>
                  <a:lnTo>
                    <a:pt x="195266" y="227566"/>
                  </a:lnTo>
                  <a:lnTo>
                    <a:pt x="164201" y="191317"/>
                  </a:lnTo>
                  <a:lnTo>
                    <a:pt x="132544" y="155404"/>
                  </a:lnTo>
                  <a:lnTo>
                    <a:pt x="100295" y="119834"/>
                  </a:lnTo>
                  <a:lnTo>
                    <a:pt x="67455" y="84612"/>
                  </a:lnTo>
                  <a:lnTo>
                    <a:pt x="34023" y="49745"/>
                  </a:lnTo>
                  <a:lnTo>
                    <a:pt x="0" y="15239"/>
                  </a:lnTo>
                  <a:lnTo>
                    <a:pt x="15240" y="0"/>
                  </a:lnTo>
                  <a:close/>
                </a:path>
              </a:pathLst>
            </a:custGeom>
            <a:ln w="9144">
              <a:solidFill>
                <a:srgbClr val="993D3B"/>
              </a:solidFill>
            </a:ln>
          </p:spPr>
          <p:txBody>
            <a:bodyPr wrap="square" lIns="0" tIns="0" rIns="0" bIns="0" rtlCol="0"/>
            <a:lstStyle/>
            <a:p>
              <a:endParaRPr/>
            </a:p>
          </p:txBody>
        </p:sp>
        <p:pic>
          <p:nvPicPr>
            <p:cNvPr id="4" name="object 4"/>
            <p:cNvPicPr/>
            <p:nvPr/>
          </p:nvPicPr>
          <p:blipFill>
            <a:blip r:embed="rId2" cstate="print"/>
            <a:stretch>
              <a:fillRect/>
            </a:stretch>
          </p:blipFill>
          <p:spPr>
            <a:xfrm>
              <a:off x="6256019" y="897610"/>
              <a:ext cx="5905500" cy="541045"/>
            </a:xfrm>
            <a:prstGeom prst="rect">
              <a:avLst/>
            </a:prstGeom>
          </p:spPr>
        </p:pic>
        <p:pic>
          <p:nvPicPr>
            <p:cNvPr id="5" name="object 5"/>
            <p:cNvPicPr/>
            <p:nvPr/>
          </p:nvPicPr>
          <p:blipFill>
            <a:blip r:embed="rId3" cstate="print"/>
            <a:stretch>
              <a:fillRect/>
            </a:stretch>
          </p:blipFill>
          <p:spPr>
            <a:xfrm>
              <a:off x="6435851" y="830554"/>
              <a:ext cx="3744467" cy="731545"/>
            </a:xfrm>
            <a:prstGeom prst="rect">
              <a:avLst/>
            </a:prstGeom>
          </p:spPr>
        </p:pic>
        <p:pic>
          <p:nvPicPr>
            <p:cNvPr id="6" name="object 6"/>
            <p:cNvPicPr/>
            <p:nvPr/>
          </p:nvPicPr>
          <p:blipFill>
            <a:blip r:embed="rId4" cstate="print"/>
            <a:stretch>
              <a:fillRect/>
            </a:stretch>
          </p:blipFill>
          <p:spPr>
            <a:xfrm>
              <a:off x="6298691" y="917448"/>
              <a:ext cx="5824727" cy="460248"/>
            </a:xfrm>
            <a:prstGeom prst="rect">
              <a:avLst/>
            </a:prstGeom>
          </p:spPr>
        </p:pic>
      </p:grpSp>
      <p:sp>
        <p:nvSpPr>
          <p:cNvPr id="7" name="object 7"/>
          <p:cNvSpPr txBox="1">
            <a:spLocks noGrp="1"/>
          </p:cNvSpPr>
          <p:nvPr>
            <p:ph type="title"/>
          </p:nvPr>
        </p:nvSpPr>
        <p:spPr>
          <a:xfrm>
            <a:off x="0" y="64124"/>
            <a:ext cx="11759183" cy="593111"/>
          </a:xfrm>
          <a:prstGeom prst="rect">
            <a:avLst/>
          </a:prstGeom>
          <a:ln w="9144">
            <a:solidFill>
              <a:srgbClr val="BD4A47"/>
            </a:solidFill>
          </a:ln>
        </p:spPr>
        <p:txBody>
          <a:bodyPr vert="horz" wrap="square" lIns="0" tIns="145415" rIns="0" bIns="0" rtlCol="0">
            <a:spAutoFit/>
          </a:bodyPr>
          <a:lstStyle/>
          <a:p>
            <a:pPr marL="177165">
              <a:lnSpc>
                <a:spcPct val="100000"/>
              </a:lnSpc>
              <a:spcBef>
                <a:spcPts val="1145"/>
              </a:spcBef>
            </a:pPr>
            <a:r>
              <a:rPr sz="2900" b="1" spc="-5" dirty="0">
                <a:latin typeface="Arial"/>
                <a:cs typeface="Arial"/>
              </a:rPr>
              <a:t>Ufuk</a:t>
            </a:r>
            <a:r>
              <a:rPr sz="2900" b="1" spc="-125" dirty="0">
                <a:latin typeface="Arial"/>
                <a:cs typeface="Arial"/>
              </a:rPr>
              <a:t> </a:t>
            </a:r>
            <a:r>
              <a:rPr sz="2900" b="1" spc="-20" dirty="0">
                <a:latin typeface="Arial"/>
                <a:cs typeface="Arial"/>
              </a:rPr>
              <a:t>Avrupa</a:t>
            </a:r>
            <a:r>
              <a:rPr sz="2900" b="1" spc="-15" dirty="0">
                <a:latin typeface="Arial"/>
                <a:cs typeface="Arial"/>
              </a:rPr>
              <a:t> </a:t>
            </a:r>
            <a:r>
              <a:rPr sz="2900" b="1" dirty="0">
                <a:latin typeface="Arial"/>
                <a:cs typeface="Arial"/>
              </a:rPr>
              <a:t>Öncesinde</a:t>
            </a:r>
            <a:r>
              <a:rPr sz="2900" b="1" spc="-35" dirty="0">
                <a:latin typeface="Arial"/>
                <a:cs typeface="Arial"/>
              </a:rPr>
              <a:t> </a:t>
            </a:r>
            <a:r>
              <a:rPr sz="2900" b="1" spc="-5" dirty="0">
                <a:latin typeface="Arial"/>
                <a:cs typeface="Arial"/>
              </a:rPr>
              <a:t>Ülkemizin</a:t>
            </a:r>
            <a:r>
              <a:rPr sz="2900" b="1" spc="-40" dirty="0">
                <a:latin typeface="Arial"/>
                <a:cs typeface="Arial"/>
              </a:rPr>
              <a:t> </a:t>
            </a:r>
            <a:r>
              <a:rPr sz="2900" b="1" spc="-5" dirty="0">
                <a:latin typeface="Arial"/>
                <a:cs typeface="Arial"/>
              </a:rPr>
              <a:t>Ufuk</a:t>
            </a:r>
            <a:r>
              <a:rPr sz="2900" b="1" spc="-20" dirty="0">
                <a:latin typeface="Arial"/>
                <a:cs typeface="Arial"/>
              </a:rPr>
              <a:t> </a:t>
            </a:r>
            <a:r>
              <a:rPr sz="2900" b="1" dirty="0">
                <a:latin typeface="Arial"/>
                <a:cs typeface="Arial"/>
              </a:rPr>
              <a:t>2020</a:t>
            </a:r>
            <a:r>
              <a:rPr sz="2900" b="1" spc="-25" dirty="0">
                <a:latin typeface="Arial"/>
                <a:cs typeface="Arial"/>
              </a:rPr>
              <a:t> </a:t>
            </a:r>
            <a:r>
              <a:rPr sz="2900" b="1" dirty="0">
                <a:latin typeface="Arial"/>
                <a:cs typeface="Arial"/>
              </a:rPr>
              <a:t>Performansı</a:t>
            </a:r>
          </a:p>
        </p:txBody>
      </p:sp>
      <p:sp>
        <p:nvSpPr>
          <p:cNvPr id="8" name="object 8"/>
          <p:cNvSpPr txBox="1"/>
          <p:nvPr/>
        </p:nvSpPr>
        <p:spPr>
          <a:xfrm>
            <a:off x="3103245" y="6584695"/>
            <a:ext cx="3704590"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7E7E7E"/>
                </a:solidFill>
                <a:latin typeface="Calibri"/>
                <a:cs typeface="Calibri"/>
              </a:rPr>
              <a:t>(*)</a:t>
            </a:r>
            <a:r>
              <a:rPr sz="1000" spc="5" dirty="0">
                <a:solidFill>
                  <a:srgbClr val="7E7E7E"/>
                </a:solidFill>
                <a:latin typeface="Calibri"/>
                <a:cs typeface="Calibri"/>
              </a:rPr>
              <a:t> </a:t>
            </a:r>
            <a:r>
              <a:rPr sz="1000" spc="-5" dirty="0">
                <a:solidFill>
                  <a:srgbClr val="7E7E7E"/>
                </a:solidFill>
                <a:latin typeface="Calibri"/>
                <a:cs typeface="Calibri"/>
              </a:rPr>
              <a:t>Veritabanı</a:t>
            </a:r>
            <a:r>
              <a:rPr sz="1000" dirty="0">
                <a:solidFill>
                  <a:srgbClr val="7E7E7E"/>
                </a:solidFill>
                <a:latin typeface="Calibri"/>
                <a:cs typeface="Calibri"/>
              </a:rPr>
              <a:t> </a:t>
            </a:r>
            <a:r>
              <a:rPr sz="1000" spc="-5" dirty="0">
                <a:solidFill>
                  <a:srgbClr val="7E7E7E"/>
                </a:solidFill>
                <a:latin typeface="Calibri"/>
                <a:cs typeface="Calibri"/>
              </a:rPr>
              <a:t>kapsamında</a:t>
            </a:r>
            <a:r>
              <a:rPr sz="1000" spc="-15" dirty="0">
                <a:solidFill>
                  <a:srgbClr val="7E7E7E"/>
                </a:solidFill>
                <a:latin typeface="Calibri"/>
                <a:cs typeface="Calibri"/>
              </a:rPr>
              <a:t> </a:t>
            </a:r>
            <a:r>
              <a:rPr sz="1000" spc="-10" dirty="0">
                <a:solidFill>
                  <a:srgbClr val="7E7E7E"/>
                </a:solidFill>
                <a:latin typeface="Calibri"/>
                <a:cs typeface="Calibri"/>
              </a:rPr>
              <a:t>resmi</a:t>
            </a:r>
            <a:r>
              <a:rPr sz="1000" spc="25" dirty="0">
                <a:solidFill>
                  <a:srgbClr val="7E7E7E"/>
                </a:solidFill>
                <a:latin typeface="Calibri"/>
                <a:cs typeface="Calibri"/>
              </a:rPr>
              <a:t> </a:t>
            </a:r>
            <a:r>
              <a:rPr sz="1000" spc="-5" dirty="0">
                <a:solidFill>
                  <a:srgbClr val="7E7E7E"/>
                </a:solidFill>
                <a:latin typeface="Calibri"/>
                <a:cs typeface="Calibri"/>
              </a:rPr>
              <a:t>olarak</a:t>
            </a:r>
            <a:r>
              <a:rPr sz="1000" dirty="0">
                <a:solidFill>
                  <a:srgbClr val="7E7E7E"/>
                </a:solidFill>
                <a:latin typeface="Calibri"/>
                <a:cs typeface="Calibri"/>
              </a:rPr>
              <a:t> </a:t>
            </a:r>
            <a:r>
              <a:rPr sz="1000" spc="-5" dirty="0">
                <a:solidFill>
                  <a:srgbClr val="7E7E7E"/>
                </a:solidFill>
                <a:latin typeface="Calibri"/>
                <a:cs typeface="Calibri"/>
              </a:rPr>
              <a:t>açıklanan</a:t>
            </a:r>
            <a:r>
              <a:rPr sz="1000" spc="-20" dirty="0">
                <a:solidFill>
                  <a:srgbClr val="7E7E7E"/>
                </a:solidFill>
                <a:latin typeface="Calibri"/>
                <a:cs typeface="Calibri"/>
              </a:rPr>
              <a:t> </a:t>
            </a:r>
            <a:r>
              <a:rPr sz="1000" spc="-5" dirty="0">
                <a:solidFill>
                  <a:srgbClr val="7E7E7E"/>
                </a:solidFill>
                <a:latin typeface="Calibri"/>
                <a:cs typeface="Calibri"/>
              </a:rPr>
              <a:t>en</a:t>
            </a:r>
            <a:r>
              <a:rPr sz="1000" spc="10" dirty="0">
                <a:solidFill>
                  <a:srgbClr val="7E7E7E"/>
                </a:solidFill>
                <a:latin typeface="Calibri"/>
                <a:cs typeface="Calibri"/>
              </a:rPr>
              <a:t> </a:t>
            </a:r>
            <a:r>
              <a:rPr sz="1000" spc="-5" dirty="0">
                <a:solidFill>
                  <a:srgbClr val="7E7E7E"/>
                </a:solidFill>
                <a:latin typeface="Calibri"/>
                <a:cs typeface="Calibri"/>
              </a:rPr>
              <a:t>güncel</a:t>
            </a:r>
            <a:r>
              <a:rPr sz="1000" spc="20" dirty="0">
                <a:solidFill>
                  <a:srgbClr val="7E7E7E"/>
                </a:solidFill>
                <a:latin typeface="Calibri"/>
                <a:cs typeface="Calibri"/>
              </a:rPr>
              <a:t> </a:t>
            </a:r>
            <a:r>
              <a:rPr sz="1000" spc="-5" dirty="0">
                <a:solidFill>
                  <a:srgbClr val="7E7E7E"/>
                </a:solidFill>
                <a:latin typeface="Calibri"/>
                <a:cs typeface="Calibri"/>
              </a:rPr>
              <a:t>değerlerdir.</a:t>
            </a:r>
            <a:endParaRPr sz="1000">
              <a:latin typeface="Calibri"/>
              <a:cs typeface="Calibri"/>
            </a:endParaRPr>
          </a:p>
        </p:txBody>
      </p:sp>
      <p:sp>
        <p:nvSpPr>
          <p:cNvPr id="9" name="object 9"/>
          <p:cNvSpPr txBox="1"/>
          <p:nvPr/>
        </p:nvSpPr>
        <p:spPr>
          <a:xfrm>
            <a:off x="6653021" y="916051"/>
            <a:ext cx="3317875"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FFFFF"/>
                </a:solidFill>
                <a:latin typeface="Calibri"/>
                <a:cs typeface="Calibri"/>
              </a:rPr>
              <a:t>Proje</a:t>
            </a:r>
            <a:r>
              <a:rPr sz="2400" spc="-25" dirty="0">
                <a:solidFill>
                  <a:srgbClr val="FFFFFF"/>
                </a:solidFill>
                <a:latin typeface="Calibri"/>
                <a:cs typeface="Calibri"/>
              </a:rPr>
              <a:t> </a:t>
            </a:r>
            <a:r>
              <a:rPr sz="2400" spc="-5" dirty="0">
                <a:solidFill>
                  <a:srgbClr val="FFFFFF"/>
                </a:solidFill>
                <a:latin typeface="Calibri"/>
                <a:cs typeface="Calibri"/>
              </a:rPr>
              <a:t>Başvuru</a:t>
            </a:r>
            <a:r>
              <a:rPr sz="2400" spc="-20" dirty="0">
                <a:solidFill>
                  <a:srgbClr val="FFFFFF"/>
                </a:solidFill>
                <a:latin typeface="Calibri"/>
                <a:cs typeface="Calibri"/>
              </a:rPr>
              <a:t> </a:t>
            </a:r>
            <a:r>
              <a:rPr sz="2400" spc="-10" dirty="0">
                <a:solidFill>
                  <a:srgbClr val="FFFFFF"/>
                </a:solidFill>
                <a:latin typeface="Calibri"/>
                <a:cs typeface="Calibri"/>
              </a:rPr>
              <a:t>Sayısı:</a:t>
            </a:r>
            <a:r>
              <a:rPr sz="2400" spc="-30" dirty="0">
                <a:solidFill>
                  <a:srgbClr val="FFFFFF"/>
                </a:solidFill>
                <a:latin typeface="Calibri"/>
                <a:cs typeface="Calibri"/>
              </a:rPr>
              <a:t> </a:t>
            </a:r>
            <a:r>
              <a:rPr sz="2400" spc="-10" dirty="0">
                <a:solidFill>
                  <a:srgbClr val="FFFFFF"/>
                </a:solidFill>
                <a:latin typeface="Calibri"/>
                <a:cs typeface="Calibri"/>
              </a:rPr>
              <a:t>8.535</a:t>
            </a:r>
            <a:endParaRPr sz="2400">
              <a:latin typeface="Calibri"/>
              <a:cs typeface="Calibri"/>
            </a:endParaRPr>
          </a:p>
        </p:txBody>
      </p:sp>
      <p:grpSp>
        <p:nvGrpSpPr>
          <p:cNvPr id="10" name="object 10"/>
          <p:cNvGrpSpPr/>
          <p:nvPr/>
        </p:nvGrpSpPr>
        <p:grpSpPr>
          <a:xfrm>
            <a:off x="6004369" y="854773"/>
            <a:ext cx="6157595" cy="1400810"/>
            <a:chOff x="6004369" y="854773"/>
            <a:chExt cx="6157595" cy="1400810"/>
          </a:xfrm>
        </p:grpSpPr>
        <p:sp>
          <p:nvSpPr>
            <p:cNvPr id="11" name="object 11"/>
            <p:cNvSpPr/>
            <p:nvPr/>
          </p:nvSpPr>
          <p:spPr>
            <a:xfrm>
              <a:off x="6009132" y="859536"/>
              <a:ext cx="577850" cy="576580"/>
            </a:xfrm>
            <a:custGeom>
              <a:avLst/>
              <a:gdLst/>
              <a:ahLst/>
              <a:cxnLst/>
              <a:rect l="l" t="t" r="r" b="b"/>
              <a:pathLst>
                <a:path w="577850" h="576580">
                  <a:moveTo>
                    <a:pt x="288797" y="0"/>
                  </a:moveTo>
                  <a:lnTo>
                    <a:pt x="241950" y="3768"/>
                  </a:lnTo>
                  <a:lnTo>
                    <a:pt x="197510" y="14679"/>
                  </a:lnTo>
                  <a:lnTo>
                    <a:pt x="156072" y="32140"/>
                  </a:lnTo>
                  <a:lnTo>
                    <a:pt x="118231" y="55558"/>
                  </a:lnTo>
                  <a:lnTo>
                    <a:pt x="84582" y="84343"/>
                  </a:lnTo>
                  <a:lnTo>
                    <a:pt x="55717" y="117902"/>
                  </a:lnTo>
                  <a:lnTo>
                    <a:pt x="32232" y="155643"/>
                  </a:lnTo>
                  <a:lnTo>
                    <a:pt x="14721" y="196973"/>
                  </a:lnTo>
                  <a:lnTo>
                    <a:pt x="3779" y="241302"/>
                  </a:lnTo>
                  <a:lnTo>
                    <a:pt x="0" y="288036"/>
                  </a:lnTo>
                  <a:lnTo>
                    <a:pt x="3779" y="334769"/>
                  </a:lnTo>
                  <a:lnTo>
                    <a:pt x="14721" y="379098"/>
                  </a:lnTo>
                  <a:lnTo>
                    <a:pt x="32232" y="420428"/>
                  </a:lnTo>
                  <a:lnTo>
                    <a:pt x="55717" y="458169"/>
                  </a:lnTo>
                  <a:lnTo>
                    <a:pt x="84581" y="491728"/>
                  </a:lnTo>
                  <a:lnTo>
                    <a:pt x="118231" y="520513"/>
                  </a:lnTo>
                  <a:lnTo>
                    <a:pt x="156072" y="543931"/>
                  </a:lnTo>
                  <a:lnTo>
                    <a:pt x="197510" y="561392"/>
                  </a:lnTo>
                  <a:lnTo>
                    <a:pt x="241950" y="572303"/>
                  </a:lnTo>
                  <a:lnTo>
                    <a:pt x="288797" y="576072"/>
                  </a:lnTo>
                  <a:lnTo>
                    <a:pt x="335645" y="572303"/>
                  </a:lnTo>
                  <a:lnTo>
                    <a:pt x="380085" y="561392"/>
                  </a:lnTo>
                  <a:lnTo>
                    <a:pt x="421523" y="543931"/>
                  </a:lnTo>
                  <a:lnTo>
                    <a:pt x="459364" y="520513"/>
                  </a:lnTo>
                  <a:lnTo>
                    <a:pt x="493014" y="491728"/>
                  </a:lnTo>
                  <a:lnTo>
                    <a:pt x="521878" y="458169"/>
                  </a:lnTo>
                  <a:lnTo>
                    <a:pt x="545363" y="420428"/>
                  </a:lnTo>
                  <a:lnTo>
                    <a:pt x="562874" y="379098"/>
                  </a:lnTo>
                  <a:lnTo>
                    <a:pt x="573816" y="334769"/>
                  </a:lnTo>
                  <a:lnTo>
                    <a:pt x="577595" y="288036"/>
                  </a:lnTo>
                  <a:lnTo>
                    <a:pt x="573816" y="241302"/>
                  </a:lnTo>
                  <a:lnTo>
                    <a:pt x="562874" y="196973"/>
                  </a:lnTo>
                  <a:lnTo>
                    <a:pt x="545363" y="155643"/>
                  </a:lnTo>
                  <a:lnTo>
                    <a:pt x="521878" y="117902"/>
                  </a:lnTo>
                  <a:lnTo>
                    <a:pt x="493013" y="84343"/>
                  </a:lnTo>
                  <a:lnTo>
                    <a:pt x="459364" y="55558"/>
                  </a:lnTo>
                  <a:lnTo>
                    <a:pt x="421523" y="32140"/>
                  </a:lnTo>
                  <a:lnTo>
                    <a:pt x="380085" y="14679"/>
                  </a:lnTo>
                  <a:lnTo>
                    <a:pt x="335645" y="3768"/>
                  </a:lnTo>
                  <a:lnTo>
                    <a:pt x="288797" y="0"/>
                  </a:lnTo>
                  <a:close/>
                </a:path>
              </a:pathLst>
            </a:custGeom>
            <a:solidFill>
              <a:srgbClr val="FFFFFF"/>
            </a:solidFill>
          </p:spPr>
          <p:txBody>
            <a:bodyPr wrap="square" lIns="0" tIns="0" rIns="0" bIns="0" rtlCol="0"/>
            <a:lstStyle/>
            <a:p>
              <a:endParaRPr/>
            </a:p>
          </p:txBody>
        </p:sp>
        <p:sp>
          <p:nvSpPr>
            <p:cNvPr id="12" name="object 12"/>
            <p:cNvSpPr/>
            <p:nvPr/>
          </p:nvSpPr>
          <p:spPr>
            <a:xfrm>
              <a:off x="6009132" y="859536"/>
              <a:ext cx="577850" cy="576580"/>
            </a:xfrm>
            <a:custGeom>
              <a:avLst/>
              <a:gdLst/>
              <a:ahLst/>
              <a:cxnLst/>
              <a:rect l="l" t="t" r="r" b="b"/>
              <a:pathLst>
                <a:path w="577850" h="576580">
                  <a:moveTo>
                    <a:pt x="0" y="288036"/>
                  </a:moveTo>
                  <a:lnTo>
                    <a:pt x="3779" y="241302"/>
                  </a:lnTo>
                  <a:lnTo>
                    <a:pt x="14721" y="196973"/>
                  </a:lnTo>
                  <a:lnTo>
                    <a:pt x="32232" y="155643"/>
                  </a:lnTo>
                  <a:lnTo>
                    <a:pt x="55717" y="117902"/>
                  </a:lnTo>
                  <a:lnTo>
                    <a:pt x="84582" y="84343"/>
                  </a:lnTo>
                  <a:lnTo>
                    <a:pt x="118231" y="55558"/>
                  </a:lnTo>
                  <a:lnTo>
                    <a:pt x="156072" y="32140"/>
                  </a:lnTo>
                  <a:lnTo>
                    <a:pt x="197510" y="14679"/>
                  </a:lnTo>
                  <a:lnTo>
                    <a:pt x="241950" y="3768"/>
                  </a:lnTo>
                  <a:lnTo>
                    <a:pt x="288797" y="0"/>
                  </a:lnTo>
                  <a:lnTo>
                    <a:pt x="335645" y="3768"/>
                  </a:lnTo>
                  <a:lnTo>
                    <a:pt x="380085" y="14679"/>
                  </a:lnTo>
                  <a:lnTo>
                    <a:pt x="421523" y="32140"/>
                  </a:lnTo>
                  <a:lnTo>
                    <a:pt x="459364" y="55558"/>
                  </a:lnTo>
                  <a:lnTo>
                    <a:pt x="493013" y="84343"/>
                  </a:lnTo>
                  <a:lnTo>
                    <a:pt x="521878" y="117902"/>
                  </a:lnTo>
                  <a:lnTo>
                    <a:pt x="545363" y="155643"/>
                  </a:lnTo>
                  <a:lnTo>
                    <a:pt x="562874" y="196973"/>
                  </a:lnTo>
                  <a:lnTo>
                    <a:pt x="573816" y="241302"/>
                  </a:lnTo>
                  <a:lnTo>
                    <a:pt x="577595" y="288036"/>
                  </a:lnTo>
                  <a:lnTo>
                    <a:pt x="573816" y="334769"/>
                  </a:lnTo>
                  <a:lnTo>
                    <a:pt x="562874" y="379098"/>
                  </a:lnTo>
                  <a:lnTo>
                    <a:pt x="545363" y="420428"/>
                  </a:lnTo>
                  <a:lnTo>
                    <a:pt x="521878" y="458169"/>
                  </a:lnTo>
                  <a:lnTo>
                    <a:pt x="493014" y="491728"/>
                  </a:lnTo>
                  <a:lnTo>
                    <a:pt x="459364" y="520513"/>
                  </a:lnTo>
                  <a:lnTo>
                    <a:pt x="421523" y="543931"/>
                  </a:lnTo>
                  <a:lnTo>
                    <a:pt x="380085" y="561392"/>
                  </a:lnTo>
                  <a:lnTo>
                    <a:pt x="335645" y="572303"/>
                  </a:lnTo>
                  <a:lnTo>
                    <a:pt x="288797" y="576072"/>
                  </a:lnTo>
                  <a:lnTo>
                    <a:pt x="241950" y="572303"/>
                  </a:lnTo>
                  <a:lnTo>
                    <a:pt x="197510" y="561392"/>
                  </a:lnTo>
                  <a:lnTo>
                    <a:pt x="156072" y="543931"/>
                  </a:lnTo>
                  <a:lnTo>
                    <a:pt x="118231" y="520513"/>
                  </a:lnTo>
                  <a:lnTo>
                    <a:pt x="84581" y="491728"/>
                  </a:lnTo>
                  <a:lnTo>
                    <a:pt x="55717" y="458169"/>
                  </a:lnTo>
                  <a:lnTo>
                    <a:pt x="32232" y="420428"/>
                  </a:lnTo>
                  <a:lnTo>
                    <a:pt x="14721" y="379098"/>
                  </a:lnTo>
                  <a:lnTo>
                    <a:pt x="3779" y="334769"/>
                  </a:lnTo>
                  <a:lnTo>
                    <a:pt x="0" y="288036"/>
                  </a:lnTo>
                  <a:close/>
                </a:path>
              </a:pathLst>
            </a:custGeom>
            <a:ln w="9144">
              <a:solidFill>
                <a:srgbClr val="C0504D"/>
              </a:solidFill>
            </a:ln>
          </p:spPr>
          <p:txBody>
            <a:bodyPr wrap="square" lIns="0" tIns="0" rIns="0" bIns="0" rtlCol="0"/>
            <a:lstStyle/>
            <a:p>
              <a:endParaRPr/>
            </a:p>
          </p:txBody>
        </p:sp>
        <p:pic>
          <p:nvPicPr>
            <p:cNvPr id="13" name="object 13"/>
            <p:cNvPicPr/>
            <p:nvPr/>
          </p:nvPicPr>
          <p:blipFill>
            <a:blip r:embed="rId5" cstate="print"/>
            <a:stretch>
              <a:fillRect/>
            </a:stretch>
          </p:blipFill>
          <p:spPr>
            <a:xfrm>
              <a:off x="6673596" y="1589519"/>
              <a:ext cx="5487924" cy="542556"/>
            </a:xfrm>
            <a:prstGeom prst="rect">
              <a:avLst/>
            </a:prstGeom>
          </p:spPr>
        </p:pic>
        <p:pic>
          <p:nvPicPr>
            <p:cNvPr id="14" name="object 14"/>
            <p:cNvPicPr/>
            <p:nvPr/>
          </p:nvPicPr>
          <p:blipFill>
            <a:blip r:embed="rId6" cstate="print"/>
            <a:stretch>
              <a:fillRect/>
            </a:stretch>
          </p:blipFill>
          <p:spPr>
            <a:xfrm>
              <a:off x="6854952" y="1523974"/>
              <a:ext cx="3663696" cy="731545"/>
            </a:xfrm>
            <a:prstGeom prst="rect">
              <a:avLst/>
            </a:prstGeom>
          </p:spPr>
        </p:pic>
        <p:pic>
          <p:nvPicPr>
            <p:cNvPr id="15" name="object 15"/>
            <p:cNvPicPr/>
            <p:nvPr/>
          </p:nvPicPr>
          <p:blipFill>
            <a:blip r:embed="rId7" cstate="print"/>
            <a:stretch>
              <a:fillRect/>
            </a:stretch>
          </p:blipFill>
          <p:spPr>
            <a:xfrm>
              <a:off x="6716268" y="1609344"/>
              <a:ext cx="5407152" cy="461772"/>
            </a:xfrm>
            <a:prstGeom prst="rect">
              <a:avLst/>
            </a:prstGeom>
          </p:spPr>
        </p:pic>
      </p:grpSp>
      <p:sp>
        <p:nvSpPr>
          <p:cNvPr id="16" name="object 16"/>
          <p:cNvSpPr txBox="1"/>
          <p:nvPr/>
        </p:nvSpPr>
        <p:spPr>
          <a:xfrm>
            <a:off x="7071106" y="1609090"/>
            <a:ext cx="3237230"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FFFFF"/>
                </a:solidFill>
                <a:latin typeface="Calibri"/>
                <a:cs typeface="Calibri"/>
              </a:rPr>
              <a:t>Fonlanan</a:t>
            </a:r>
            <a:r>
              <a:rPr sz="2400" spc="-15" dirty="0">
                <a:solidFill>
                  <a:srgbClr val="FFFFFF"/>
                </a:solidFill>
                <a:latin typeface="Calibri"/>
                <a:cs typeface="Calibri"/>
              </a:rPr>
              <a:t> </a:t>
            </a:r>
            <a:r>
              <a:rPr sz="2400" spc="-10" dirty="0">
                <a:solidFill>
                  <a:srgbClr val="FFFFFF"/>
                </a:solidFill>
                <a:latin typeface="Calibri"/>
                <a:cs typeface="Calibri"/>
              </a:rPr>
              <a:t>Proje</a:t>
            </a:r>
            <a:r>
              <a:rPr sz="2400" spc="-35" dirty="0">
                <a:solidFill>
                  <a:srgbClr val="FFFFFF"/>
                </a:solidFill>
                <a:latin typeface="Calibri"/>
                <a:cs typeface="Calibri"/>
              </a:rPr>
              <a:t> </a:t>
            </a:r>
            <a:r>
              <a:rPr sz="2400" spc="-10" dirty="0">
                <a:solidFill>
                  <a:srgbClr val="FFFFFF"/>
                </a:solidFill>
                <a:latin typeface="Calibri"/>
                <a:cs typeface="Calibri"/>
              </a:rPr>
              <a:t>Sayısı:</a:t>
            </a:r>
            <a:r>
              <a:rPr sz="2400" spc="5" dirty="0">
                <a:solidFill>
                  <a:srgbClr val="FFFFFF"/>
                </a:solidFill>
                <a:latin typeface="Calibri"/>
                <a:cs typeface="Calibri"/>
              </a:rPr>
              <a:t> </a:t>
            </a:r>
            <a:r>
              <a:rPr sz="2400" spc="-5" dirty="0">
                <a:solidFill>
                  <a:srgbClr val="FFFFFF"/>
                </a:solidFill>
                <a:latin typeface="Calibri"/>
                <a:cs typeface="Calibri"/>
              </a:rPr>
              <a:t>957</a:t>
            </a:r>
            <a:endParaRPr sz="2400">
              <a:latin typeface="Calibri"/>
              <a:cs typeface="Calibri"/>
            </a:endParaRPr>
          </a:p>
        </p:txBody>
      </p:sp>
      <p:grpSp>
        <p:nvGrpSpPr>
          <p:cNvPr id="17" name="object 17"/>
          <p:cNvGrpSpPr/>
          <p:nvPr/>
        </p:nvGrpSpPr>
        <p:grpSpPr>
          <a:xfrm>
            <a:off x="6423469" y="1546669"/>
            <a:ext cx="5738495" cy="1400810"/>
            <a:chOff x="6423469" y="1546669"/>
            <a:chExt cx="5738495" cy="1400810"/>
          </a:xfrm>
        </p:grpSpPr>
        <p:sp>
          <p:nvSpPr>
            <p:cNvPr id="18" name="object 18"/>
            <p:cNvSpPr/>
            <p:nvPr/>
          </p:nvSpPr>
          <p:spPr>
            <a:xfrm>
              <a:off x="6428232" y="1551432"/>
              <a:ext cx="576580" cy="577850"/>
            </a:xfrm>
            <a:custGeom>
              <a:avLst/>
              <a:gdLst/>
              <a:ahLst/>
              <a:cxnLst/>
              <a:rect l="l" t="t" r="r" b="b"/>
              <a:pathLst>
                <a:path w="576579" h="577850">
                  <a:moveTo>
                    <a:pt x="288036" y="0"/>
                  </a:moveTo>
                  <a:lnTo>
                    <a:pt x="241302" y="3779"/>
                  </a:lnTo>
                  <a:lnTo>
                    <a:pt x="196973" y="14721"/>
                  </a:lnTo>
                  <a:lnTo>
                    <a:pt x="155643" y="32232"/>
                  </a:lnTo>
                  <a:lnTo>
                    <a:pt x="117902" y="55717"/>
                  </a:lnTo>
                  <a:lnTo>
                    <a:pt x="84343" y="84581"/>
                  </a:lnTo>
                  <a:lnTo>
                    <a:pt x="55558" y="118231"/>
                  </a:lnTo>
                  <a:lnTo>
                    <a:pt x="32140" y="156072"/>
                  </a:lnTo>
                  <a:lnTo>
                    <a:pt x="14679" y="197510"/>
                  </a:lnTo>
                  <a:lnTo>
                    <a:pt x="3768" y="241950"/>
                  </a:lnTo>
                  <a:lnTo>
                    <a:pt x="0" y="288797"/>
                  </a:lnTo>
                  <a:lnTo>
                    <a:pt x="3768" y="335645"/>
                  </a:lnTo>
                  <a:lnTo>
                    <a:pt x="14679" y="380085"/>
                  </a:lnTo>
                  <a:lnTo>
                    <a:pt x="32140" y="421523"/>
                  </a:lnTo>
                  <a:lnTo>
                    <a:pt x="55558" y="459364"/>
                  </a:lnTo>
                  <a:lnTo>
                    <a:pt x="84343" y="493013"/>
                  </a:lnTo>
                  <a:lnTo>
                    <a:pt x="117902" y="521878"/>
                  </a:lnTo>
                  <a:lnTo>
                    <a:pt x="155643" y="545363"/>
                  </a:lnTo>
                  <a:lnTo>
                    <a:pt x="196973" y="562874"/>
                  </a:lnTo>
                  <a:lnTo>
                    <a:pt x="241302" y="573816"/>
                  </a:lnTo>
                  <a:lnTo>
                    <a:pt x="288036" y="577595"/>
                  </a:lnTo>
                  <a:lnTo>
                    <a:pt x="334769" y="573816"/>
                  </a:lnTo>
                  <a:lnTo>
                    <a:pt x="379098" y="562874"/>
                  </a:lnTo>
                  <a:lnTo>
                    <a:pt x="420428" y="545363"/>
                  </a:lnTo>
                  <a:lnTo>
                    <a:pt x="458169" y="521878"/>
                  </a:lnTo>
                  <a:lnTo>
                    <a:pt x="491728" y="493013"/>
                  </a:lnTo>
                  <a:lnTo>
                    <a:pt x="520513" y="459364"/>
                  </a:lnTo>
                  <a:lnTo>
                    <a:pt x="543931" y="421523"/>
                  </a:lnTo>
                  <a:lnTo>
                    <a:pt x="561392" y="380085"/>
                  </a:lnTo>
                  <a:lnTo>
                    <a:pt x="572303" y="335645"/>
                  </a:lnTo>
                  <a:lnTo>
                    <a:pt x="576071" y="288797"/>
                  </a:lnTo>
                  <a:lnTo>
                    <a:pt x="572303" y="241950"/>
                  </a:lnTo>
                  <a:lnTo>
                    <a:pt x="561392" y="197510"/>
                  </a:lnTo>
                  <a:lnTo>
                    <a:pt x="543931" y="156072"/>
                  </a:lnTo>
                  <a:lnTo>
                    <a:pt x="520513" y="118231"/>
                  </a:lnTo>
                  <a:lnTo>
                    <a:pt x="491728" y="84582"/>
                  </a:lnTo>
                  <a:lnTo>
                    <a:pt x="458169" y="55717"/>
                  </a:lnTo>
                  <a:lnTo>
                    <a:pt x="420428" y="32232"/>
                  </a:lnTo>
                  <a:lnTo>
                    <a:pt x="379098" y="14721"/>
                  </a:lnTo>
                  <a:lnTo>
                    <a:pt x="334769" y="3779"/>
                  </a:lnTo>
                  <a:lnTo>
                    <a:pt x="288036" y="0"/>
                  </a:lnTo>
                  <a:close/>
                </a:path>
              </a:pathLst>
            </a:custGeom>
            <a:solidFill>
              <a:srgbClr val="FFFFFF"/>
            </a:solidFill>
          </p:spPr>
          <p:txBody>
            <a:bodyPr wrap="square" lIns="0" tIns="0" rIns="0" bIns="0" rtlCol="0"/>
            <a:lstStyle/>
            <a:p>
              <a:endParaRPr/>
            </a:p>
          </p:txBody>
        </p:sp>
        <p:sp>
          <p:nvSpPr>
            <p:cNvPr id="19" name="object 19"/>
            <p:cNvSpPr/>
            <p:nvPr/>
          </p:nvSpPr>
          <p:spPr>
            <a:xfrm>
              <a:off x="6428232" y="1551432"/>
              <a:ext cx="576580" cy="577850"/>
            </a:xfrm>
            <a:custGeom>
              <a:avLst/>
              <a:gdLst/>
              <a:ahLst/>
              <a:cxnLst/>
              <a:rect l="l" t="t" r="r" b="b"/>
              <a:pathLst>
                <a:path w="576579" h="577850">
                  <a:moveTo>
                    <a:pt x="0" y="288797"/>
                  </a:moveTo>
                  <a:lnTo>
                    <a:pt x="3768" y="241950"/>
                  </a:lnTo>
                  <a:lnTo>
                    <a:pt x="14679" y="197510"/>
                  </a:lnTo>
                  <a:lnTo>
                    <a:pt x="32140" y="156072"/>
                  </a:lnTo>
                  <a:lnTo>
                    <a:pt x="55558" y="118231"/>
                  </a:lnTo>
                  <a:lnTo>
                    <a:pt x="84343" y="84581"/>
                  </a:lnTo>
                  <a:lnTo>
                    <a:pt x="117902" y="55717"/>
                  </a:lnTo>
                  <a:lnTo>
                    <a:pt x="155643" y="32232"/>
                  </a:lnTo>
                  <a:lnTo>
                    <a:pt x="196973" y="14721"/>
                  </a:lnTo>
                  <a:lnTo>
                    <a:pt x="241302" y="3779"/>
                  </a:lnTo>
                  <a:lnTo>
                    <a:pt x="288036" y="0"/>
                  </a:lnTo>
                  <a:lnTo>
                    <a:pt x="334769" y="3779"/>
                  </a:lnTo>
                  <a:lnTo>
                    <a:pt x="379098" y="14721"/>
                  </a:lnTo>
                  <a:lnTo>
                    <a:pt x="420428" y="32232"/>
                  </a:lnTo>
                  <a:lnTo>
                    <a:pt x="458169" y="55717"/>
                  </a:lnTo>
                  <a:lnTo>
                    <a:pt x="491728" y="84582"/>
                  </a:lnTo>
                  <a:lnTo>
                    <a:pt x="520513" y="118231"/>
                  </a:lnTo>
                  <a:lnTo>
                    <a:pt x="543931" y="156072"/>
                  </a:lnTo>
                  <a:lnTo>
                    <a:pt x="561392" y="197510"/>
                  </a:lnTo>
                  <a:lnTo>
                    <a:pt x="572303" y="241950"/>
                  </a:lnTo>
                  <a:lnTo>
                    <a:pt x="576071" y="288797"/>
                  </a:lnTo>
                  <a:lnTo>
                    <a:pt x="572303" y="335645"/>
                  </a:lnTo>
                  <a:lnTo>
                    <a:pt x="561392" y="380085"/>
                  </a:lnTo>
                  <a:lnTo>
                    <a:pt x="543931" y="421523"/>
                  </a:lnTo>
                  <a:lnTo>
                    <a:pt x="520513" y="459364"/>
                  </a:lnTo>
                  <a:lnTo>
                    <a:pt x="491728" y="493013"/>
                  </a:lnTo>
                  <a:lnTo>
                    <a:pt x="458169" y="521878"/>
                  </a:lnTo>
                  <a:lnTo>
                    <a:pt x="420428" y="545363"/>
                  </a:lnTo>
                  <a:lnTo>
                    <a:pt x="379098" y="562874"/>
                  </a:lnTo>
                  <a:lnTo>
                    <a:pt x="334769" y="573816"/>
                  </a:lnTo>
                  <a:lnTo>
                    <a:pt x="288036" y="577595"/>
                  </a:lnTo>
                  <a:lnTo>
                    <a:pt x="241302" y="573816"/>
                  </a:lnTo>
                  <a:lnTo>
                    <a:pt x="196973" y="562874"/>
                  </a:lnTo>
                  <a:lnTo>
                    <a:pt x="155643" y="545363"/>
                  </a:lnTo>
                  <a:lnTo>
                    <a:pt x="117902" y="521878"/>
                  </a:lnTo>
                  <a:lnTo>
                    <a:pt x="84343" y="493013"/>
                  </a:lnTo>
                  <a:lnTo>
                    <a:pt x="55558" y="459364"/>
                  </a:lnTo>
                  <a:lnTo>
                    <a:pt x="32140" y="421523"/>
                  </a:lnTo>
                  <a:lnTo>
                    <a:pt x="14679" y="380085"/>
                  </a:lnTo>
                  <a:lnTo>
                    <a:pt x="3768" y="335645"/>
                  </a:lnTo>
                  <a:lnTo>
                    <a:pt x="0" y="288797"/>
                  </a:lnTo>
                  <a:close/>
                </a:path>
              </a:pathLst>
            </a:custGeom>
            <a:ln w="9144">
              <a:solidFill>
                <a:srgbClr val="C0504D"/>
              </a:solidFill>
            </a:ln>
          </p:spPr>
          <p:txBody>
            <a:bodyPr wrap="square" lIns="0" tIns="0" rIns="0" bIns="0" rtlCol="0"/>
            <a:lstStyle/>
            <a:p>
              <a:endParaRPr/>
            </a:p>
          </p:txBody>
        </p:sp>
        <p:pic>
          <p:nvPicPr>
            <p:cNvPr id="20" name="object 20"/>
            <p:cNvPicPr/>
            <p:nvPr/>
          </p:nvPicPr>
          <p:blipFill>
            <a:blip r:embed="rId8" cstate="print"/>
            <a:stretch>
              <a:fillRect/>
            </a:stretch>
          </p:blipFill>
          <p:spPr>
            <a:xfrm>
              <a:off x="6902196" y="2282939"/>
              <a:ext cx="5259324" cy="542556"/>
            </a:xfrm>
            <a:prstGeom prst="rect">
              <a:avLst/>
            </a:prstGeom>
          </p:spPr>
        </p:pic>
        <p:pic>
          <p:nvPicPr>
            <p:cNvPr id="21" name="object 21"/>
            <p:cNvPicPr/>
            <p:nvPr/>
          </p:nvPicPr>
          <p:blipFill>
            <a:blip r:embed="rId9" cstate="print"/>
            <a:stretch>
              <a:fillRect/>
            </a:stretch>
          </p:blipFill>
          <p:spPr>
            <a:xfrm>
              <a:off x="7083552" y="2215870"/>
              <a:ext cx="2705100" cy="731545"/>
            </a:xfrm>
            <a:prstGeom prst="rect">
              <a:avLst/>
            </a:prstGeom>
          </p:spPr>
        </p:pic>
        <p:pic>
          <p:nvPicPr>
            <p:cNvPr id="22" name="object 22"/>
            <p:cNvPicPr/>
            <p:nvPr/>
          </p:nvPicPr>
          <p:blipFill>
            <a:blip r:embed="rId10" cstate="print"/>
            <a:stretch>
              <a:fillRect/>
            </a:stretch>
          </p:blipFill>
          <p:spPr>
            <a:xfrm>
              <a:off x="6944868" y="2302764"/>
              <a:ext cx="5178552" cy="461772"/>
            </a:xfrm>
            <a:prstGeom prst="rect">
              <a:avLst/>
            </a:prstGeom>
          </p:spPr>
        </p:pic>
      </p:grpSp>
      <p:sp>
        <p:nvSpPr>
          <p:cNvPr id="23" name="object 23"/>
          <p:cNvSpPr txBox="1"/>
          <p:nvPr/>
        </p:nvSpPr>
        <p:spPr>
          <a:xfrm>
            <a:off x="7300341" y="2302002"/>
            <a:ext cx="227901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Calibri"/>
                <a:cs typeface="Calibri"/>
              </a:rPr>
              <a:t>Başarı</a:t>
            </a:r>
            <a:r>
              <a:rPr sz="2400" spc="-50" dirty="0">
                <a:solidFill>
                  <a:srgbClr val="FFFFFF"/>
                </a:solidFill>
                <a:latin typeface="Calibri"/>
                <a:cs typeface="Calibri"/>
              </a:rPr>
              <a:t> </a:t>
            </a:r>
            <a:r>
              <a:rPr sz="2400" spc="-10" dirty="0">
                <a:solidFill>
                  <a:srgbClr val="FFFFFF"/>
                </a:solidFill>
                <a:latin typeface="Calibri"/>
                <a:cs typeface="Calibri"/>
              </a:rPr>
              <a:t>Oranı:</a:t>
            </a:r>
            <a:r>
              <a:rPr sz="2400" spc="-35" dirty="0">
                <a:solidFill>
                  <a:srgbClr val="FFFFFF"/>
                </a:solidFill>
                <a:latin typeface="Calibri"/>
                <a:cs typeface="Calibri"/>
              </a:rPr>
              <a:t> </a:t>
            </a:r>
            <a:r>
              <a:rPr sz="2400" spc="-5" dirty="0">
                <a:solidFill>
                  <a:srgbClr val="FFFFFF"/>
                </a:solidFill>
                <a:latin typeface="Calibri"/>
                <a:cs typeface="Calibri"/>
              </a:rPr>
              <a:t>%9,8</a:t>
            </a:r>
            <a:endParaRPr sz="2400">
              <a:latin typeface="Calibri"/>
              <a:cs typeface="Calibri"/>
            </a:endParaRPr>
          </a:p>
        </p:txBody>
      </p:sp>
      <p:grpSp>
        <p:nvGrpSpPr>
          <p:cNvPr id="24" name="object 24"/>
          <p:cNvGrpSpPr/>
          <p:nvPr/>
        </p:nvGrpSpPr>
        <p:grpSpPr>
          <a:xfrm>
            <a:off x="6652069" y="2240089"/>
            <a:ext cx="5509895" cy="1400810"/>
            <a:chOff x="6652069" y="2240089"/>
            <a:chExt cx="5509895" cy="1400810"/>
          </a:xfrm>
        </p:grpSpPr>
        <p:sp>
          <p:nvSpPr>
            <p:cNvPr id="25" name="object 25"/>
            <p:cNvSpPr/>
            <p:nvPr/>
          </p:nvSpPr>
          <p:spPr>
            <a:xfrm>
              <a:off x="6656831" y="2244851"/>
              <a:ext cx="577850" cy="577850"/>
            </a:xfrm>
            <a:custGeom>
              <a:avLst/>
              <a:gdLst/>
              <a:ahLst/>
              <a:cxnLst/>
              <a:rect l="l" t="t" r="r" b="b"/>
              <a:pathLst>
                <a:path w="577850" h="577850">
                  <a:moveTo>
                    <a:pt x="288798" y="0"/>
                  </a:moveTo>
                  <a:lnTo>
                    <a:pt x="241950" y="3779"/>
                  </a:lnTo>
                  <a:lnTo>
                    <a:pt x="197510" y="14721"/>
                  </a:lnTo>
                  <a:lnTo>
                    <a:pt x="156072" y="32232"/>
                  </a:lnTo>
                  <a:lnTo>
                    <a:pt x="118231" y="55717"/>
                  </a:lnTo>
                  <a:lnTo>
                    <a:pt x="84581" y="84581"/>
                  </a:lnTo>
                  <a:lnTo>
                    <a:pt x="55717" y="118231"/>
                  </a:lnTo>
                  <a:lnTo>
                    <a:pt x="32232" y="156072"/>
                  </a:lnTo>
                  <a:lnTo>
                    <a:pt x="14721" y="197510"/>
                  </a:lnTo>
                  <a:lnTo>
                    <a:pt x="3779" y="241950"/>
                  </a:lnTo>
                  <a:lnTo>
                    <a:pt x="0" y="288798"/>
                  </a:lnTo>
                  <a:lnTo>
                    <a:pt x="3779" y="335645"/>
                  </a:lnTo>
                  <a:lnTo>
                    <a:pt x="14721" y="380085"/>
                  </a:lnTo>
                  <a:lnTo>
                    <a:pt x="32232" y="421523"/>
                  </a:lnTo>
                  <a:lnTo>
                    <a:pt x="55717" y="459364"/>
                  </a:lnTo>
                  <a:lnTo>
                    <a:pt x="84582" y="493013"/>
                  </a:lnTo>
                  <a:lnTo>
                    <a:pt x="118231" y="521878"/>
                  </a:lnTo>
                  <a:lnTo>
                    <a:pt x="156072" y="545363"/>
                  </a:lnTo>
                  <a:lnTo>
                    <a:pt x="197510" y="562874"/>
                  </a:lnTo>
                  <a:lnTo>
                    <a:pt x="241950" y="573816"/>
                  </a:lnTo>
                  <a:lnTo>
                    <a:pt x="288798" y="577596"/>
                  </a:lnTo>
                  <a:lnTo>
                    <a:pt x="335645" y="573816"/>
                  </a:lnTo>
                  <a:lnTo>
                    <a:pt x="380085" y="562874"/>
                  </a:lnTo>
                  <a:lnTo>
                    <a:pt x="421523" y="545363"/>
                  </a:lnTo>
                  <a:lnTo>
                    <a:pt x="459364" y="521878"/>
                  </a:lnTo>
                  <a:lnTo>
                    <a:pt x="493014" y="493014"/>
                  </a:lnTo>
                  <a:lnTo>
                    <a:pt x="521878" y="459364"/>
                  </a:lnTo>
                  <a:lnTo>
                    <a:pt x="545363" y="421523"/>
                  </a:lnTo>
                  <a:lnTo>
                    <a:pt x="562874" y="380085"/>
                  </a:lnTo>
                  <a:lnTo>
                    <a:pt x="573816" y="335645"/>
                  </a:lnTo>
                  <a:lnTo>
                    <a:pt x="577596" y="288798"/>
                  </a:lnTo>
                  <a:lnTo>
                    <a:pt x="573816" y="241950"/>
                  </a:lnTo>
                  <a:lnTo>
                    <a:pt x="562874" y="197510"/>
                  </a:lnTo>
                  <a:lnTo>
                    <a:pt x="545363" y="156072"/>
                  </a:lnTo>
                  <a:lnTo>
                    <a:pt x="521878" y="118231"/>
                  </a:lnTo>
                  <a:lnTo>
                    <a:pt x="493013" y="84582"/>
                  </a:lnTo>
                  <a:lnTo>
                    <a:pt x="459364" y="55717"/>
                  </a:lnTo>
                  <a:lnTo>
                    <a:pt x="421523" y="32232"/>
                  </a:lnTo>
                  <a:lnTo>
                    <a:pt x="380085" y="14721"/>
                  </a:lnTo>
                  <a:lnTo>
                    <a:pt x="335645" y="3779"/>
                  </a:lnTo>
                  <a:lnTo>
                    <a:pt x="288798" y="0"/>
                  </a:lnTo>
                  <a:close/>
                </a:path>
              </a:pathLst>
            </a:custGeom>
            <a:solidFill>
              <a:srgbClr val="FFFFFF"/>
            </a:solidFill>
          </p:spPr>
          <p:txBody>
            <a:bodyPr wrap="square" lIns="0" tIns="0" rIns="0" bIns="0" rtlCol="0"/>
            <a:lstStyle/>
            <a:p>
              <a:endParaRPr/>
            </a:p>
          </p:txBody>
        </p:sp>
        <p:sp>
          <p:nvSpPr>
            <p:cNvPr id="26" name="object 26"/>
            <p:cNvSpPr/>
            <p:nvPr/>
          </p:nvSpPr>
          <p:spPr>
            <a:xfrm>
              <a:off x="6656831" y="2244851"/>
              <a:ext cx="577850" cy="577850"/>
            </a:xfrm>
            <a:custGeom>
              <a:avLst/>
              <a:gdLst/>
              <a:ahLst/>
              <a:cxnLst/>
              <a:rect l="l" t="t" r="r" b="b"/>
              <a:pathLst>
                <a:path w="577850" h="577850">
                  <a:moveTo>
                    <a:pt x="0" y="288798"/>
                  </a:moveTo>
                  <a:lnTo>
                    <a:pt x="3779" y="241950"/>
                  </a:lnTo>
                  <a:lnTo>
                    <a:pt x="14721" y="197510"/>
                  </a:lnTo>
                  <a:lnTo>
                    <a:pt x="32232" y="156072"/>
                  </a:lnTo>
                  <a:lnTo>
                    <a:pt x="55717" y="118231"/>
                  </a:lnTo>
                  <a:lnTo>
                    <a:pt x="84581" y="84581"/>
                  </a:lnTo>
                  <a:lnTo>
                    <a:pt x="118231" y="55717"/>
                  </a:lnTo>
                  <a:lnTo>
                    <a:pt x="156072" y="32232"/>
                  </a:lnTo>
                  <a:lnTo>
                    <a:pt x="197510" y="14721"/>
                  </a:lnTo>
                  <a:lnTo>
                    <a:pt x="241950" y="3779"/>
                  </a:lnTo>
                  <a:lnTo>
                    <a:pt x="288798" y="0"/>
                  </a:lnTo>
                  <a:lnTo>
                    <a:pt x="335645" y="3779"/>
                  </a:lnTo>
                  <a:lnTo>
                    <a:pt x="380085" y="14721"/>
                  </a:lnTo>
                  <a:lnTo>
                    <a:pt x="421523" y="32232"/>
                  </a:lnTo>
                  <a:lnTo>
                    <a:pt x="459364" y="55717"/>
                  </a:lnTo>
                  <a:lnTo>
                    <a:pt x="493013" y="84582"/>
                  </a:lnTo>
                  <a:lnTo>
                    <a:pt x="521878" y="118231"/>
                  </a:lnTo>
                  <a:lnTo>
                    <a:pt x="545363" y="156072"/>
                  </a:lnTo>
                  <a:lnTo>
                    <a:pt x="562874" y="197510"/>
                  </a:lnTo>
                  <a:lnTo>
                    <a:pt x="573816" y="241950"/>
                  </a:lnTo>
                  <a:lnTo>
                    <a:pt x="577596" y="288798"/>
                  </a:lnTo>
                  <a:lnTo>
                    <a:pt x="573816" y="335645"/>
                  </a:lnTo>
                  <a:lnTo>
                    <a:pt x="562874" y="380085"/>
                  </a:lnTo>
                  <a:lnTo>
                    <a:pt x="545363" y="421523"/>
                  </a:lnTo>
                  <a:lnTo>
                    <a:pt x="521878" y="459364"/>
                  </a:lnTo>
                  <a:lnTo>
                    <a:pt x="493014" y="493014"/>
                  </a:lnTo>
                  <a:lnTo>
                    <a:pt x="459364" y="521878"/>
                  </a:lnTo>
                  <a:lnTo>
                    <a:pt x="421523" y="545363"/>
                  </a:lnTo>
                  <a:lnTo>
                    <a:pt x="380085" y="562874"/>
                  </a:lnTo>
                  <a:lnTo>
                    <a:pt x="335645" y="573816"/>
                  </a:lnTo>
                  <a:lnTo>
                    <a:pt x="288798" y="577596"/>
                  </a:lnTo>
                  <a:lnTo>
                    <a:pt x="241950" y="573816"/>
                  </a:lnTo>
                  <a:lnTo>
                    <a:pt x="197510" y="562874"/>
                  </a:lnTo>
                  <a:lnTo>
                    <a:pt x="156072" y="545363"/>
                  </a:lnTo>
                  <a:lnTo>
                    <a:pt x="118231" y="521878"/>
                  </a:lnTo>
                  <a:lnTo>
                    <a:pt x="84582" y="493013"/>
                  </a:lnTo>
                  <a:lnTo>
                    <a:pt x="55717" y="459364"/>
                  </a:lnTo>
                  <a:lnTo>
                    <a:pt x="32232" y="421523"/>
                  </a:lnTo>
                  <a:lnTo>
                    <a:pt x="14721" y="380085"/>
                  </a:lnTo>
                  <a:lnTo>
                    <a:pt x="3779" y="335645"/>
                  </a:lnTo>
                  <a:lnTo>
                    <a:pt x="0" y="288798"/>
                  </a:lnTo>
                  <a:close/>
                </a:path>
              </a:pathLst>
            </a:custGeom>
            <a:ln w="9144">
              <a:solidFill>
                <a:srgbClr val="C0504D"/>
              </a:solidFill>
            </a:ln>
          </p:spPr>
          <p:txBody>
            <a:bodyPr wrap="square" lIns="0" tIns="0" rIns="0" bIns="0" rtlCol="0"/>
            <a:lstStyle/>
            <a:p>
              <a:endParaRPr/>
            </a:p>
          </p:txBody>
        </p:sp>
        <p:pic>
          <p:nvPicPr>
            <p:cNvPr id="27" name="object 27"/>
            <p:cNvPicPr/>
            <p:nvPr/>
          </p:nvPicPr>
          <p:blipFill>
            <a:blip r:embed="rId11" cstate="print"/>
            <a:stretch>
              <a:fillRect/>
            </a:stretch>
          </p:blipFill>
          <p:spPr>
            <a:xfrm>
              <a:off x="6975347" y="2974835"/>
              <a:ext cx="5186172" cy="542556"/>
            </a:xfrm>
            <a:prstGeom prst="rect">
              <a:avLst/>
            </a:prstGeom>
          </p:spPr>
        </p:pic>
        <p:pic>
          <p:nvPicPr>
            <p:cNvPr id="28" name="object 28"/>
            <p:cNvPicPr/>
            <p:nvPr/>
          </p:nvPicPr>
          <p:blipFill>
            <a:blip r:embed="rId12" cstate="print"/>
            <a:stretch>
              <a:fillRect/>
            </a:stretch>
          </p:blipFill>
          <p:spPr>
            <a:xfrm>
              <a:off x="7156703" y="2909290"/>
              <a:ext cx="4046220" cy="731545"/>
            </a:xfrm>
            <a:prstGeom prst="rect">
              <a:avLst/>
            </a:prstGeom>
          </p:spPr>
        </p:pic>
        <p:pic>
          <p:nvPicPr>
            <p:cNvPr id="29" name="object 29"/>
            <p:cNvPicPr/>
            <p:nvPr/>
          </p:nvPicPr>
          <p:blipFill>
            <a:blip r:embed="rId13" cstate="print"/>
            <a:stretch>
              <a:fillRect/>
            </a:stretch>
          </p:blipFill>
          <p:spPr>
            <a:xfrm>
              <a:off x="7018019" y="2994659"/>
              <a:ext cx="5105400" cy="461772"/>
            </a:xfrm>
            <a:prstGeom prst="rect">
              <a:avLst/>
            </a:prstGeom>
          </p:spPr>
        </p:pic>
      </p:grpSp>
      <p:sp>
        <p:nvSpPr>
          <p:cNvPr id="30" name="object 30"/>
          <p:cNvSpPr txBox="1"/>
          <p:nvPr/>
        </p:nvSpPr>
        <p:spPr>
          <a:xfrm>
            <a:off x="7373493" y="2995040"/>
            <a:ext cx="362013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Calibri"/>
                <a:cs typeface="Calibri"/>
              </a:rPr>
              <a:t>Alınan</a:t>
            </a:r>
            <a:r>
              <a:rPr sz="2400" spc="-20" dirty="0">
                <a:solidFill>
                  <a:srgbClr val="FFFFFF"/>
                </a:solidFill>
                <a:latin typeface="Calibri"/>
                <a:cs typeface="Calibri"/>
              </a:rPr>
              <a:t> </a:t>
            </a:r>
            <a:r>
              <a:rPr sz="2400" spc="-15" dirty="0">
                <a:solidFill>
                  <a:srgbClr val="FFFFFF"/>
                </a:solidFill>
                <a:latin typeface="Calibri"/>
                <a:cs typeface="Calibri"/>
              </a:rPr>
              <a:t>Fon</a:t>
            </a:r>
            <a:r>
              <a:rPr sz="2400" spc="-25" dirty="0">
                <a:solidFill>
                  <a:srgbClr val="FFFFFF"/>
                </a:solidFill>
                <a:latin typeface="Calibri"/>
                <a:cs typeface="Calibri"/>
              </a:rPr>
              <a:t> </a:t>
            </a:r>
            <a:r>
              <a:rPr sz="2400" spc="-5" dirty="0">
                <a:solidFill>
                  <a:srgbClr val="FFFFFF"/>
                </a:solidFill>
                <a:latin typeface="Calibri"/>
                <a:cs typeface="Calibri"/>
              </a:rPr>
              <a:t>Miktarı:</a:t>
            </a:r>
            <a:r>
              <a:rPr sz="2400" spc="-40" dirty="0">
                <a:solidFill>
                  <a:srgbClr val="FFFFFF"/>
                </a:solidFill>
                <a:latin typeface="Calibri"/>
                <a:cs typeface="Calibri"/>
              </a:rPr>
              <a:t> </a:t>
            </a:r>
            <a:r>
              <a:rPr sz="2400" spc="-5" dirty="0">
                <a:solidFill>
                  <a:srgbClr val="FFFFFF"/>
                </a:solidFill>
                <a:latin typeface="Calibri"/>
                <a:cs typeface="Calibri"/>
              </a:rPr>
              <a:t>296,9 </a:t>
            </a:r>
            <a:r>
              <a:rPr sz="2400" dirty="0">
                <a:solidFill>
                  <a:srgbClr val="FFFFFF"/>
                </a:solidFill>
                <a:latin typeface="Calibri"/>
                <a:cs typeface="Calibri"/>
              </a:rPr>
              <a:t>M€</a:t>
            </a:r>
            <a:endParaRPr sz="2400">
              <a:latin typeface="Calibri"/>
              <a:cs typeface="Calibri"/>
            </a:endParaRPr>
          </a:p>
        </p:txBody>
      </p:sp>
      <p:grpSp>
        <p:nvGrpSpPr>
          <p:cNvPr id="31" name="object 31"/>
          <p:cNvGrpSpPr/>
          <p:nvPr/>
        </p:nvGrpSpPr>
        <p:grpSpPr>
          <a:xfrm>
            <a:off x="6725221" y="2933509"/>
            <a:ext cx="5436870" cy="1400810"/>
            <a:chOff x="6725221" y="2933509"/>
            <a:chExt cx="5436870" cy="1400810"/>
          </a:xfrm>
        </p:grpSpPr>
        <p:sp>
          <p:nvSpPr>
            <p:cNvPr id="32" name="object 32"/>
            <p:cNvSpPr/>
            <p:nvPr/>
          </p:nvSpPr>
          <p:spPr>
            <a:xfrm>
              <a:off x="6729983" y="2938272"/>
              <a:ext cx="577850" cy="576580"/>
            </a:xfrm>
            <a:custGeom>
              <a:avLst/>
              <a:gdLst/>
              <a:ahLst/>
              <a:cxnLst/>
              <a:rect l="l" t="t" r="r" b="b"/>
              <a:pathLst>
                <a:path w="577850" h="576579">
                  <a:moveTo>
                    <a:pt x="288798" y="0"/>
                  </a:moveTo>
                  <a:lnTo>
                    <a:pt x="241950" y="3768"/>
                  </a:lnTo>
                  <a:lnTo>
                    <a:pt x="197510" y="14679"/>
                  </a:lnTo>
                  <a:lnTo>
                    <a:pt x="156072" y="32140"/>
                  </a:lnTo>
                  <a:lnTo>
                    <a:pt x="118231" y="55558"/>
                  </a:lnTo>
                  <a:lnTo>
                    <a:pt x="84581" y="84343"/>
                  </a:lnTo>
                  <a:lnTo>
                    <a:pt x="55717" y="117902"/>
                  </a:lnTo>
                  <a:lnTo>
                    <a:pt x="32232" y="155643"/>
                  </a:lnTo>
                  <a:lnTo>
                    <a:pt x="14721" y="196973"/>
                  </a:lnTo>
                  <a:lnTo>
                    <a:pt x="3779" y="241302"/>
                  </a:lnTo>
                  <a:lnTo>
                    <a:pt x="0" y="288036"/>
                  </a:lnTo>
                  <a:lnTo>
                    <a:pt x="3779" y="334769"/>
                  </a:lnTo>
                  <a:lnTo>
                    <a:pt x="14721" y="379098"/>
                  </a:lnTo>
                  <a:lnTo>
                    <a:pt x="32232" y="420428"/>
                  </a:lnTo>
                  <a:lnTo>
                    <a:pt x="55717" y="458169"/>
                  </a:lnTo>
                  <a:lnTo>
                    <a:pt x="84582" y="491728"/>
                  </a:lnTo>
                  <a:lnTo>
                    <a:pt x="118231" y="520513"/>
                  </a:lnTo>
                  <a:lnTo>
                    <a:pt x="156072" y="543931"/>
                  </a:lnTo>
                  <a:lnTo>
                    <a:pt x="197510" y="561392"/>
                  </a:lnTo>
                  <a:lnTo>
                    <a:pt x="241950" y="572303"/>
                  </a:lnTo>
                  <a:lnTo>
                    <a:pt x="288798" y="576072"/>
                  </a:lnTo>
                  <a:lnTo>
                    <a:pt x="335645" y="572303"/>
                  </a:lnTo>
                  <a:lnTo>
                    <a:pt x="380085" y="561392"/>
                  </a:lnTo>
                  <a:lnTo>
                    <a:pt x="421523" y="543931"/>
                  </a:lnTo>
                  <a:lnTo>
                    <a:pt x="459364" y="520513"/>
                  </a:lnTo>
                  <a:lnTo>
                    <a:pt x="493014" y="491728"/>
                  </a:lnTo>
                  <a:lnTo>
                    <a:pt x="521878" y="458169"/>
                  </a:lnTo>
                  <a:lnTo>
                    <a:pt x="545363" y="420428"/>
                  </a:lnTo>
                  <a:lnTo>
                    <a:pt x="562874" y="379098"/>
                  </a:lnTo>
                  <a:lnTo>
                    <a:pt x="573816" y="334769"/>
                  </a:lnTo>
                  <a:lnTo>
                    <a:pt x="577596" y="288036"/>
                  </a:lnTo>
                  <a:lnTo>
                    <a:pt x="573816" y="241302"/>
                  </a:lnTo>
                  <a:lnTo>
                    <a:pt x="562874" y="196973"/>
                  </a:lnTo>
                  <a:lnTo>
                    <a:pt x="545363" y="155643"/>
                  </a:lnTo>
                  <a:lnTo>
                    <a:pt x="521878" y="117902"/>
                  </a:lnTo>
                  <a:lnTo>
                    <a:pt x="493013" y="84343"/>
                  </a:lnTo>
                  <a:lnTo>
                    <a:pt x="459364" y="55558"/>
                  </a:lnTo>
                  <a:lnTo>
                    <a:pt x="421523" y="32140"/>
                  </a:lnTo>
                  <a:lnTo>
                    <a:pt x="380085" y="14679"/>
                  </a:lnTo>
                  <a:lnTo>
                    <a:pt x="335645" y="3768"/>
                  </a:lnTo>
                  <a:lnTo>
                    <a:pt x="288798" y="0"/>
                  </a:lnTo>
                  <a:close/>
                </a:path>
              </a:pathLst>
            </a:custGeom>
            <a:solidFill>
              <a:srgbClr val="FFFFFF"/>
            </a:solidFill>
          </p:spPr>
          <p:txBody>
            <a:bodyPr wrap="square" lIns="0" tIns="0" rIns="0" bIns="0" rtlCol="0"/>
            <a:lstStyle/>
            <a:p>
              <a:endParaRPr/>
            </a:p>
          </p:txBody>
        </p:sp>
        <p:sp>
          <p:nvSpPr>
            <p:cNvPr id="33" name="object 33"/>
            <p:cNvSpPr/>
            <p:nvPr/>
          </p:nvSpPr>
          <p:spPr>
            <a:xfrm>
              <a:off x="6729983" y="2938272"/>
              <a:ext cx="577850" cy="576580"/>
            </a:xfrm>
            <a:custGeom>
              <a:avLst/>
              <a:gdLst/>
              <a:ahLst/>
              <a:cxnLst/>
              <a:rect l="l" t="t" r="r" b="b"/>
              <a:pathLst>
                <a:path w="577850" h="576579">
                  <a:moveTo>
                    <a:pt x="0" y="288036"/>
                  </a:moveTo>
                  <a:lnTo>
                    <a:pt x="3779" y="241302"/>
                  </a:lnTo>
                  <a:lnTo>
                    <a:pt x="14721" y="196973"/>
                  </a:lnTo>
                  <a:lnTo>
                    <a:pt x="32232" y="155643"/>
                  </a:lnTo>
                  <a:lnTo>
                    <a:pt x="55717" y="117902"/>
                  </a:lnTo>
                  <a:lnTo>
                    <a:pt x="84581" y="84343"/>
                  </a:lnTo>
                  <a:lnTo>
                    <a:pt x="118231" y="55558"/>
                  </a:lnTo>
                  <a:lnTo>
                    <a:pt x="156072" y="32140"/>
                  </a:lnTo>
                  <a:lnTo>
                    <a:pt x="197510" y="14679"/>
                  </a:lnTo>
                  <a:lnTo>
                    <a:pt x="241950" y="3768"/>
                  </a:lnTo>
                  <a:lnTo>
                    <a:pt x="288798" y="0"/>
                  </a:lnTo>
                  <a:lnTo>
                    <a:pt x="335645" y="3768"/>
                  </a:lnTo>
                  <a:lnTo>
                    <a:pt x="380085" y="14679"/>
                  </a:lnTo>
                  <a:lnTo>
                    <a:pt x="421523" y="32140"/>
                  </a:lnTo>
                  <a:lnTo>
                    <a:pt x="459364" y="55558"/>
                  </a:lnTo>
                  <a:lnTo>
                    <a:pt x="493013" y="84343"/>
                  </a:lnTo>
                  <a:lnTo>
                    <a:pt x="521878" y="117902"/>
                  </a:lnTo>
                  <a:lnTo>
                    <a:pt x="545363" y="155643"/>
                  </a:lnTo>
                  <a:lnTo>
                    <a:pt x="562874" y="196973"/>
                  </a:lnTo>
                  <a:lnTo>
                    <a:pt x="573816" y="241302"/>
                  </a:lnTo>
                  <a:lnTo>
                    <a:pt x="577596" y="288036"/>
                  </a:lnTo>
                  <a:lnTo>
                    <a:pt x="573816" y="334769"/>
                  </a:lnTo>
                  <a:lnTo>
                    <a:pt x="562874" y="379098"/>
                  </a:lnTo>
                  <a:lnTo>
                    <a:pt x="545363" y="420428"/>
                  </a:lnTo>
                  <a:lnTo>
                    <a:pt x="521878" y="458169"/>
                  </a:lnTo>
                  <a:lnTo>
                    <a:pt x="493014" y="491728"/>
                  </a:lnTo>
                  <a:lnTo>
                    <a:pt x="459364" y="520513"/>
                  </a:lnTo>
                  <a:lnTo>
                    <a:pt x="421523" y="543931"/>
                  </a:lnTo>
                  <a:lnTo>
                    <a:pt x="380085" y="561392"/>
                  </a:lnTo>
                  <a:lnTo>
                    <a:pt x="335645" y="572303"/>
                  </a:lnTo>
                  <a:lnTo>
                    <a:pt x="288798" y="576072"/>
                  </a:lnTo>
                  <a:lnTo>
                    <a:pt x="241950" y="572303"/>
                  </a:lnTo>
                  <a:lnTo>
                    <a:pt x="197510" y="561392"/>
                  </a:lnTo>
                  <a:lnTo>
                    <a:pt x="156072" y="543931"/>
                  </a:lnTo>
                  <a:lnTo>
                    <a:pt x="118231" y="520513"/>
                  </a:lnTo>
                  <a:lnTo>
                    <a:pt x="84582" y="491728"/>
                  </a:lnTo>
                  <a:lnTo>
                    <a:pt x="55717" y="458169"/>
                  </a:lnTo>
                  <a:lnTo>
                    <a:pt x="32232" y="420428"/>
                  </a:lnTo>
                  <a:lnTo>
                    <a:pt x="14721" y="379098"/>
                  </a:lnTo>
                  <a:lnTo>
                    <a:pt x="3779" y="334769"/>
                  </a:lnTo>
                  <a:lnTo>
                    <a:pt x="0" y="288036"/>
                  </a:lnTo>
                  <a:close/>
                </a:path>
              </a:pathLst>
            </a:custGeom>
            <a:ln w="9144">
              <a:solidFill>
                <a:srgbClr val="C0504D"/>
              </a:solidFill>
            </a:ln>
          </p:spPr>
          <p:txBody>
            <a:bodyPr wrap="square" lIns="0" tIns="0" rIns="0" bIns="0" rtlCol="0"/>
            <a:lstStyle/>
            <a:p>
              <a:endParaRPr/>
            </a:p>
          </p:txBody>
        </p:sp>
        <p:pic>
          <p:nvPicPr>
            <p:cNvPr id="34" name="object 34"/>
            <p:cNvPicPr/>
            <p:nvPr/>
          </p:nvPicPr>
          <p:blipFill>
            <a:blip r:embed="rId8" cstate="print"/>
            <a:stretch>
              <a:fillRect/>
            </a:stretch>
          </p:blipFill>
          <p:spPr>
            <a:xfrm>
              <a:off x="6902195" y="3668255"/>
              <a:ext cx="5259324" cy="542556"/>
            </a:xfrm>
            <a:prstGeom prst="rect">
              <a:avLst/>
            </a:prstGeom>
          </p:spPr>
        </p:pic>
        <p:pic>
          <p:nvPicPr>
            <p:cNvPr id="35" name="object 35"/>
            <p:cNvPicPr/>
            <p:nvPr/>
          </p:nvPicPr>
          <p:blipFill>
            <a:blip r:embed="rId14" cstate="print"/>
            <a:stretch>
              <a:fillRect/>
            </a:stretch>
          </p:blipFill>
          <p:spPr>
            <a:xfrm>
              <a:off x="7083551" y="3602710"/>
              <a:ext cx="3855720" cy="731545"/>
            </a:xfrm>
            <a:prstGeom prst="rect">
              <a:avLst/>
            </a:prstGeom>
          </p:spPr>
        </p:pic>
        <p:pic>
          <p:nvPicPr>
            <p:cNvPr id="36" name="object 36"/>
            <p:cNvPicPr/>
            <p:nvPr/>
          </p:nvPicPr>
          <p:blipFill>
            <a:blip r:embed="rId15" cstate="print"/>
            <a:stretch>
              <a:fillRect/>
            </a:stretch>
          </p:blipFill>
          <p:spPr>
            <a:xfrm>
              <a:off x="6944867" y="3688080"/>
              <a:ext cx="5178552" cy="461772"/>
            </a:xfrm>
            <a:prstGeom prst="rect">
              <a:avLst/>
            </a:prstGeom>
          </p:spPr>
        </p:pic>
      </p:grpSp>
      <p:sp>
        <p:nvSpPr>
          <p:cNvPr id="37" name="object 37"/>
          <p:cNvSpPr txBox="1"/>
          <p:nvPr/>
        </p:nvSpPr>
        <p:spPr>
          <a:xfrm>
            <a:off x="7300341" y="3687902"/>
            <a:ext cx="3359785" cy="391795"/>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Calibri"/>
                <a:cs typeface="Calibri"/>
              </a:rPr>
              <a:t>Ulusal</a:t>
            </a:r>
            <a:r>
              <a:rPr sz="2400" spc="-15" dirty="0">
                <a:solidFill>
                  <a:srgbClr val="FFFFFF"/>
                </a:solidFill>
                <a:latin typeface="Calibri"/>
                <a:cs typeface="Calibri"/>
              </a:rPr>
              <a:t> Katkı</a:t>
            </a:r>
            <a:r>
              <a:rPr sz="2400" spc="-10" dirty="0">
                <a:solidFill>
                  <a:srgbClr val="FFFFFF"/>
                </a:solidFill>
                <a:latin typeface="Calibri"/>
                <a:cs typeface="Calibri"/>
              </a:rPr>
              <a:t> </a:t>
            </a:r>
            <a:r>
              <a:rPr sz="2400" spc="-25" dirty="0">
                <a:solidFill>
                  <a:srgbClr val="FFFFFF"/>
                </a:solidFill>
                <a:latin typeface="Calibri"/>
                <a:cs typeface="Calibri"/>
              </a:rPr>
              <a:t>Payı:</a:t>
            </a:r>
            <a:r>
              <a:rPr sz="2400" spc="-15" dirty="0">
                <a:solidFill>
                  <a:srgbClr val="FFFFFF"/>
                </a:solidFill>
                <a:latin typeface="Calibri"/>
                <a:cs typeface="Calibri"/>
              </a:rPr>
              <a:t> </a:t>
            </a:r>
            <a:r>
              <a:rPr sz="2400" spc="-5" dirty="0">
                <a:solidFill>
                  <a:srgbClr val="FFFFFF"/>
                </a:solidFill>
                <a:latin typeface="Calibri"/>
                <a:cs typeface="Calibri"/>
              </a:rPr>
              <a:t>265,5</a:t>
            </a:r>
            <a:r>
              <a:rPr sz="2400" spc="5" dirty="0">
                <a:solidFill>
                  <a:srgbClr val="FFFFFF"/>
                </a:solidFill>
                <a:latin typeface="Calibri"/>
                <a:cs typeface="Calibri"/>
              </a:rPr>
              <a:t> </a:t>
            </a:r>
            <a:r>
              <a:rPr sz="2400" dirty="0">
                <a:solidFill>
                  <a:srgbClr val="FFFFFF"/>
                </a:solidFill>
                <a:latin typeface="Calibri"/>
                <a:cs typeface="Calibri"/>
              </a:rPr>
              <a:t>M€</a:t>
            </a:r>
            <a:endParaRPr sz="2400">
              <a:latin typeface="Calibri"/>
              <a:cs typeface="Calibri"/>
            </a:endParaRPr>
          </a:p>
        </p:txBody>
      </p:sp>
      <p:grpSp>
        <p:nvGrpSpPr>
          <p:cNvPr id="38" name="object 38"/>
          <p:cNvGrpSpPr/>
          <p:nvPr/>
        </p:nvGrpSpPr>
        <p:grpSpPr>
          <a:xfrm>
            <a:off x="6652069" y="3625405"/>
            <a:ext cx="5509895" cy="1400810"/>
            <a:chOff x="6652069" y="3625405"/>
            <a:chExt cx="5509895" cy="1400810"/>
          </a:xfrm>
        </p:grpSpPr>
        <p:sp>
          <p:nvSpPr>
            <p:cNvPr id="39" name="object 39"/>
            <p:cNvSpPr/>
            <p:nvPr/>
          </p:nvSpPr>
          <p:spPr>
            <a:xfrm>
              <a:off x="6656831" y="3630167"/>
              <a:ext cx="577850" cy="577850"/>
            </a:xfrm>
            <a:custGeom>
              <a:avLst/>
              <a:gdLst/>
              <a:ahLst/>
              <a:cxnLst/>
              <a:rect l="l" t="t" r="r" b="b"/>
              <a:pathLst>
                <a:path w="577850" h="577850">
                  <a:moveTo>
                    <a:pt x="288798" y="0"/>
                  </a:moveTo>
                  <a:lnTo>
                    <a:pt x="241950" y="3779"/>
                  </a:lnTo>
                  <a:lnTo>
                    <a:pt x="197510" y="14721"/>
                  </a:lnTo>
                  <a:lnTo>
                    <a:pt x="156072" y="32232"/>
                  </a:lnTo>
                  <a:lnTo>
                    <a:pt x="118231" y="55717"/>
                  </a:lnTo>
                  <a:lnTo>
                    <a:pt x="84581" y="84581"/>
                  </a:lnTo>
                  <a:lnTo>
                    <a:pt x="55717" y="118231"/>
                  </a:lnTo>
                  <a:lnTo>
                    <a:pt x="32232" y="156072"/>
                  </a:lnTo>
                  <a:lnTo>
                    <a:pt x="14721" y="197510"/>
                  </a:lnTo>
                  <a:lnTo>
                    <a:pt x="3779" y="241950"/>
                  </a:lnTo>
                  <a:lnTo>
                    <a:pt x="0" y="288797"/>
                  </a:lnTo>
                  <a:lnTo>
                    <a:pt x="3779" y="335645"/>
                  </a:lnTo>
                  <a:lnTo>
                    <a:pt x="14721" y="380085"/>
                  </a:lnTo>
                  <a:lnTo>
                    <a:pt x="32232" y="421523"/>
                  </a:lnTo>
                  <a:lnTo>
                    <a:pt x="55717" y="459364"/>
                  </a:lnTo>
                  <a:lnTo>
                    <a:pt x="84582" y="493013"/>
                  </a:lnTo>
                  <a:lnTo>
                    <a:pt x="118231" y="521878"/>
                  </a:lnTo>
                  <a:lnTo>
                    <a:pt x="156072" y="545363"/>
                  </a:lnTo>
                  <a:lnTo>
                    <a:pt x="197510" y="562874"/>
                  </a:lnTo>
                  <a:lnTo>
                    <a:pt x="241950" y="573816"/>
                  </a:lnTo>
                  <a:lnTo>
                    <a:pt x="288798" y="577595"/>
                  </a:lnTo>
                  <a:lnTo>
                    <a:pt x="335645" y="573816"/>
                  </a:lnTo>
                  <a:lnTo>
                    <a:pt x="380085" y="562874"/>
                  </a:lnTo>
                  <a:lnTo>
                    <a:pt x="421523" y="545363"/>
                  </a:lnTo>
                  <a:lnTo>
                    <a:pt x="459364" y="521878"/>
                  </a:lnTo>
                  <a:lnTo>
                    <a:pt x="493014" y="493013"/>
                  </a:lnTo>
                  <a:lnTo>
                    <a:pt x="521878" y="459364"/>
                  </a:lnTo>
                  <a:lnTo>
                    <a:pt x="545363" y="421523"/>
                  </a:lnTo>
                  <a:lnTo>
                    <a:pt x="562874" y="380085"/>
                  </a:lnTo>
                  <a:lnTo>
                    <a:pt x="573816" y="335645"/>
                  </a:lnTo>
                  <a:lnTo>
                    <a:pt x="577596" y="288797"/>
                  </a:lnTo>
                  <a:lnTo>
                    <a:pt x="573816" y="241950"/>
                  </a:lnTo>
                  <a:lnTo>
                    <a:pt x="562874" y="197510"/>
                  </a:lnTo>
                  <a:lnTo>
                    <a:pt x="545363" y="156072"/>
                  </a:lnTo>
                  <a:lnTo>
                    <a:pt x="521878" y="118231"/>
                  </a:lnTo>
                  <a:lnTo>
                    <a:pt x="493013" y="84581"/>
                  </a:lnTo>
                  <a:lnTo>
                    <a:pt x="459364" y="55717"/>
                  </a:lnTo>
                  <a:lnTo>
                    <a:pt x="421523" y="32232"/>
                  </a:lnTo>
                  <a:lnTo>
                    <a:pt x="380085" y="14721"/>
                  </a:lnTo>
                  <a:lnTo>
                    <a:pt x="335645" y="3779"/>
                  </a:lnTo>
                  <a:lnTo>
                    <a:pt x="288798" y="0"/>
                  </a:lnTo>
                  <a:close/>
                </a:path>
              </a:pathLst>
            </a:custGeom>
            <a:solidFill>
              <a:srgbClr val="FFFFFF"/>
            </a:solidFill>
          </p:spPr>
          <p:txBody>
            <a:bodyPr wrap="square" lIns="0" tIns="0" rIns="0" bIns="0" rtlCol="0"/>
            <a:lstStyle/>
            <a:p>
              <a:endParaRPr/>
            </a:p>
          </p:txBody>
        </p:sp>
        <p:sp>
          <p:nvSpPr>
            <p:cNvPr id="40" name="object 40"/>
            <p:cNvSpPr/>
            <p:nvPr/>
          </p:nvSpPr>
          <p:spPr>
            <a:xfrm>
              <a:off x="6656831" y="3630167"/>
              <a:ext cx="577850" cy="577850"/>
            </a:xfrm>
            <a:custGeom>
              <a:avLst/>
              <a:gdLst/>
              <a:ahLst/>
              <a:cxnLst/>
              <a:rect l="l" t="t" r="r" b="b"/>
              <a:pathLst>
                <a:path w="577850" h="577850">
                  <a:moveTo>
                    <a:pt x="0" y="288797"/>
                  </a:moveTo>
                  <a:lnTo>
                    <a:pt x="3779" y="241950"/>
                  </a:lnTo>
                  <a:lnTo>
                    <a:pt x="14721" y="197510"/>
                  </a:lnTo>
                  <a:lnTo>
                    <a:pt x="32232" y="156072"/>
                  </a:lnTo>
                  <a:lnTo>
                    <a:pt x="55717" y="118231"/>
                  </a:lnTo>
                  <a:lnTo>
                    <a:pt x="84581" y="84581"/>
                  </a:lnTo>
                  <a:lnTo>
                    <a:pt x="118231" y="55717"/>
                  </a:lnTo>
                  <a:lnTo>
                    <a:pt x="156072" y="32232"/>
                  </a:lnTo>
                  <a:lnTo>
                    <a:pt x="197510" y="14721"/>
                  </a:lnTo>
                  <a:lnTo>
                    <a:pt x="241950" y="3779"/>
                  </a:lnTo>
                  <a:lnTo>
                    <a:pt x="288798" y="0"/>
                  </a:lnTo>
                  <a:lnTo>
                    <a:pt x="335645" y="3779"/>
                  </a:lnTo>
                  <a:lnTo>
                    <a:pt x="380085" y="14721"/>
                  </a:lnTo>
                  <a:lnTo>
                    <a:pt x="421523" y="32232"/>
                  </a:lnTo>
                  <a:lnTo>
                    <a:pt x="459364" y="55717"/>
                  </a:lnTo>
                  <a:lnTo>
                    <a:pt x="493013" y="84581"/>
                  </a:lnTo>
                  <a:lnTo>
                    <a:pt x="521878" y="118231"/>
                  </a:lnTo>
                  <a:lnTo>
                    <a:pt x="545363" y="156072"/>
                  </a:lnTo>
                  <a:lnTo>
                    <a:pt x="562874" y="197510"/>
                  </a:lnTo>
                  <a:lnTo>
                    <a:pt x="573816" y="241950"/>
                  </a:lnTo>
                  <a:lnTo>
                    <a:pt x="577596" y="288797"/>
                  </a:lnTo>
                  <a:lnTo>
                    <a:pt x="573816" y="335645"/>
                  </a:lnTo>
                  <a:lnTo>
                    <a:pt x="562874" y="380085"/>
                  </a:lnTo>
                  <a:lnTo>
                    <a:pt x="545363" y="421523"/>
                  </a:lnTo>
                  <a:lnTo>
                    <a:pt x="521878" y="459364"/>
                  </a:lnTo>
                  <a:lnTo>
                    <a:pt x="493014" y="493013"/>
                  </a:lnTo>
                  <a:lnTo>
                    <a:pt x="459364" y="521878"/>
                  </a:lnTo>
                  <a:lnTo>
                    <a:pt x="421523" y="545363"/>
                  </a:lnTo>
                  <a:lnTo>
                    <a:pt x="380085" y="562874"/>
                  </a:lnTo>
                  <a:lnTo>
                    <a:pt x="335645" y="573816"/>
                  </a:lnTo>
                  <a:lnTo>
                    <a:pt x="288798" y="577595"/>
                  </a:lnTo>
                  <a:lnTo>
                    <a:pt x="241950" y="573816"/>
                  </a:lnTo>
                  <a:lnTo>
                    <a:pt x="197510" y="562874"/>
                  </a:lnTo>
                  <a:lnTo>
                    <a:pt x="156072" y="545363"/>
                  </a:lnTo>
                  <a:lnTo>
                    <a:pt x="118231" y="521878"/>
                  </a:lnTo>
                  <a:lnTo>
                    <a:pt x="84582" y="493013"/>
                  </a:lnTo>
                  <a:lnTo>
                    <a:pt x="55717" y="459364"/>
                  </a:lnTo>
                  <a:lnTo>
                    <a:pt x="32232" y="421523"/>
                  </a:lnTo>
                  <a:lnTo>
                    <a:pt x="14721" y="380085"/>
                  </a:lnTo>
                  <a:lnTo>
                    <a:pt x="3779" y="335645"/>
                  </a:lnTo>
                  <a:lnTo>
                    <a:pt x="0" y="288797"/>
                  </a:lnTo>
                  <a:close/>
                </a:path>
              </a:pathLst>
            </a:custGeom>
            <a:ln w="9144">
              <a:solidFill>
                <a:srgbClr val="C0504D"/>
              </a:solidFill>
            </a:ln>
          </p:spPr>
          <p:txBody>
            <a:bodyPr wrap="square" lIns="0" tIns="0" rIns="0" bIns="0" rtlCol="0"/>
            <a:lstStyle/>
            <a:p>
              <a:endParaRPr/>
            </a:p>
          </p:txBody>
        </p:sp>
        <p:pic>
          <p:nvPicPr>
            <p:cNvPr id="41" name="object 41"/>
            <p:cNvPicPr/>
            <p:nvPr/>
          </p:nvPicPr>
          <p:blipFill>
            <a:blip r:embed="rId5" cstate="print"/>
            <a:stretch>
              <a:fillRect/>
            </a:stretch>
          </p:blipFill>
          <p:spPr>
            <a:xfrm>
              <a:off x="6673595" y="4361675"/>
              <a:ext cx="5487924" cy="542556"/>
            </a:xfrm>
            <a:prstGeom prst="rect">
              <a:avLst/>
            </a:prstGeom>
          </p:spPr>
        </p:pic>
        <p:pic>
          <p:nvPicPr>
            <p:cNvPr id="42" name="object 42"/>
            <p:cNvPicPr/>
            <p:nvPr/>
          </p:nvPicPr>
          <p:blipFill>
            <a:blip r:embed="rId16" cstate="print"/>
            <a:stretch>
              <a:fillRect/>
            </a:stretch>
          </p:blipFill>
          <p:spPr>
            <a:xfrm>
              <a:off x="6854951" y="4294606"/>
              <a:ext cx="4904232" cy="731545"/>
            </a:xfrm>
            <a:prstGeom prst="rect">
              <a:avLst/>
            </a:prstGeom>
          </p:spPr>
        </p:pic>
        <p:pic>
          <p:nvPicPr>
            <p:cNvPr id="43" name="object 43"/>
            <p:cNvPicPr/>
            <p:nvPr/>
          </p:nvPicPr>
          <p:blipFill>
            <a:blip r:embed="rId7" cstate="print"/>
            <a:stretch>
              <a:fillRect/>
            </a:stretch>
          </p:blipFill>
          <p:spPr>
            <a:xfrm>
              <a:off x="6716267" y="4381499"/>
              <a:ext cx="5407152" cy="461772"/>
            </a:xfrm>
            <a:prstGeom prst="rect">
              <a:avLst/>
            </a:prstGeom>
          </p:spPr>
        </p:pic>
      </p:grpSp>
      <p:sp>
        <p:nvSpPr>
          <p:cNvPr id="44" name="object 44"/>
          <p:cNvSpPr txBox="1"/>
          <p:nvPr/>
        </p:nvSpPr>
        <p:spPr>
          <a:xfrm>
            <a:off x="7071106" y="4380992"/>
            <a:ext cx="447865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Calibri"/>
                <a:cs typeface="Calibri"/>
              </a:rPr>
              <a:t>Alınan</a:t>
            </a:r>
            <a:r>
              <a:rPr sz="2400" spc="-15" dirty="0">
                <a:solidFill>
                  <a:srgbClr val="FFFFFF"/>
                </a:solidFill>
                <a:latin typeface="Calibri"/>
                <a:cs typeface="Calibri"/>
              </a:rPr>
              <a:t> Fon</a:t>
            </a:r>
            <a:r>
              <a:rPr sz="2400" spc="-20" dirty="0">
                <a:solidFill>
                  <a:srgbClr val="FFFFFF"/>
                </a:solidFill>
                <a:latin typeface="Calibri"/>
                <a:cs typeface="Calibri"/>
              </a:rPr>
              <a:t> </a:t>
            </a:r>
            <a:r>
              <a:rPr sz="2400" spc="-5" dirty="0">
                <a:solidFill>
                  <a:srgbClr val="FFFFFF"/>
                </a:solidFill>
                <a:latin typeface="Calibri"/>
                <a:cs typeface="Calibri"/>
              </a:rPr>
              <a:t>Miktarı</a:t>
            </a:r>
            <a:r>
              <a:rPr sz="2400" spc="-20" dirty="0">
                <a:solidFill>
                  <a:srgbClr val="FFFFFF"/>
                </a:solidFill>
                <a:latin typeface="Calibri"/>
                <a:cs typeface="Calibri"/>
              </a:rPr>
              <a:t> </a:t>
            </a:r>
            <a:r>
              <a:rPr sz="2400" spc="-50" dirty="0">
                <a:solidFill>
                  <a:srgbClr val="FFFFFF"/>
                </a:solidFill>
                <a:latin typeface="Calibri"/>
                <a:cs typeface="Calibri"/>
              </a:rPr>
              <a:t>(IPA</a:t>
            </a:r>
            <a:r>
              <a:rPr sz="2400" spc="-15" dirty="0">
                <a:solidFill>
                  <a:srgbClr val="FFFFFF"/>
                </a:solidFill>
                <a:latin typeface="Calibri"/>
                <a:cs typeface="Calibri"/>
              </a:rPr>
              <a:t> </a:t>
            </a:r>
            <a:r>
              <a:rPr sz="2400" spc="-5" dirty="0">
                <a:solidFill>
                  <a:srgbClr val="FFFFFF"/>
                </a:solidFill>
                <a:latin typeface="Calibri"/>
                <a:cs typeface="Calibri"/>
              </a:rPr>
              <a:t>Dahil):</a:t>
            </a:r>
            <a:r>
              <a:rPr sz="2400" spc="-25" dirty="0">
                <a:solidFill>
                  <a:srgbClr val="FFFFFF"/>
                </a:solidFill>
                <a:latin typeface="Calibri"/>
                <a:cs typeface="Calibri"/>
              </a:rPr>
              <a:t> </a:t>
            </a:r>
            <a:r>
              <a:rPr sz="2400" spc="-5" dirty="0">
                <a:solidFill>
                  <a:srgbClr val="FFFFFF"/>
                </a:solidFill>
                <a:latin typeface="Calibri"/>
                <a:cs typeface="Calibri"/>
              </a:rPr>
              <a:t>390,9</a:t>
            </a:r>
            <a:endParaRPr sz="2400">
              <a:latin typeface="Calibri"/>
              <a:cs typeface="Calibri"/>
            </a:endParaRPr>
          </a:p>
        </p:txBody>
      </p:sp>
      <p:grpSp>
        <p:nvGrpSpPr>
          <p:cNvPr id="45" name="object 45"/>
          <p:cNvGrpSpPr/>
          <p:nvPr/>
        </p:nvGrpSpPr>
        <p:grpSpPr>
          <a:xfrm>
            <a:off x="6256020" y="4318825"/>
            <a:ext cx="5905500" cy="1400810"/>
            <a:chOff x="6256020" y="4318825"/>
            <a:chExt cx="5905500" cy="1400810"/>
          </a:xfrm>
        </p:grpSpPr>
        <p:sp>
          <p:nvSpPr>
            <p:cNvPr id="46" name="object 46"/>
            <p:cNvSpPr/>
            <p:nvPr/>
          </p:nvSpPr>
          <p:spPr>
            <a:xfrm>
              <a:off x="6428232" y="4323588"/>
              <a:ext cx="576580" cy="576580"/>
            </a:xfrm>
            <a:custGeom>
              <a:avLst/>
              <a:gdLst/>
              <a:ahLst/>
              <a:cxnLst/>
              <a:rect l="l" t="t" r="r" b="b"/>
              <a:pathLst>
                <a:path w="576579" h="576579">
                  <a:moveTo>
                    <a:pt x="288036" y="0"/>
                  </a:moveTo>
                  <a:lnTo>
                    <a:pt x="241302" y="3768"/>
                  </a:lnTo>
                  <a:lnTo>
                    <a:pt x="196973" y="14679"/>
                  </a:lnTo>
                  <a:lnTo>
                    <a:pt x="155643" y="32140"/>
                  </a:lnTo>
                  <a:lnTo>
                    <a:pt x="117902" y="55558"/>
                  </a:lnTo>
                  <a:lnTo>
                    <a:pt x="84343" y="84343"/>
                  </a:lnTo>
                  <a:lnTo>
                    <a:pt x="55558" y="117902"/>
                  </a:lnTo>
                  <a:lnTo>
                    <a:pt x="32140" y="155643"/>
                  </a:lnTo>
                  <a:lnTo>
                    <a:pt x="14679" y="196973"/>
                  </a:lnTo>
                  <a:lnTo>
                    <a:pt x="3768" y="241302"/>
                  </a:lnTo>
                  <a:lnTo>
                    <a:pt x="0" y="288036"/>
                  </a:lnTo>
                  <a:lnTo>
                    <a:pt x="3768" y="334769"/>
                  </a:lnTo>
                  <a:lnTo>
                    <a:pt x="14679" y="379098"/>
                  </a:lnTo>
                  <a:lnTo>
                    <a:pt x="32140" y="420428"/>
                  </a:lnTo>
                  <a:lnTo>
                    <a:pt x="55558" y="458169"/>
                  </a:lnTo>
                  <a:lnTo>
                    <a:pt x="84343" y="491728"/>
                  </a:lnTo>
                  <a:lnTo>
                    <a:pt x="117902" y="520513"/>
                  </a:lnTo>
                  <a:lnTo>
                    <a:pt x="155643" y="543931"/>
                  </a:lnTo>
                  <a:lnTo>
                    <a:pt x="196973" y="561392"/>
                  </a:lnTo>
                  <a:lnTo>
                    <a:pt x="241302" y="572303"/>
                  </a:lnTo>
                  <a:lnTo>
                    <a:pt x="288036" y="576072"/>
                  </a:lnTo>
                  <a:lnTo>
                    <a:pt x="334769" y="572303"/>
                  </a:lnTo>
                  <a:lnTo>
                    <a:pt x="379098" y="561392"/>
                  </a:lnTo>
                  <a:lnTo>
                    <a:pt x="420428" y="543931"/>
                  </a:lnTo>
                  <a:lnTo>
                    <a:pt x="458169" y="520513"/>
                  </a:lnTo>
                  <a:lnTo>
                    <a:pt x="491728" y="491728"/>
                  </a:lnTo>
                  <a:lnTo>
                    <a:pt x="520513" y="458169"/>
                  </a:lnTo>
                  <a:lnTo>
                    <a:pt x="543931" y="420428"/>
                  </a:lnTo>
                  <a:lnTo>
                    <a:pt x="561392" y="379098"/>
                  </a:lnTo>
                  <a:lnTo>
                    <a:pt x="572303" y="334769"/>
                  </a:lnTo>
                  <a:lnTo>
                    <a:pt x="576071" y="288036"/>
                  </a:lnTo>
                  <a:lnTo>
                    <a:pt x="572303" y="241302"/>
                  </a:lnTo>
                  <a:lnTo>
                    <a:pt x="561392" y="196973"/>
                  </a:lnTo>
                  <a:lnTo>
                    <a:pt x="543931" y="155643"/>
                  </a:lnTo>
                  <a:lnTo>
                    <a:pt x="520513" y="117902"/>
                  </a:lnTo>
                  <a:lnTo>
                    <a:pt x="491728" y="84343"/>
                  </a:lnTo>
                  <a:lnTo>
                    <a:pt x="458169" y="55558"/>
                  </a:lnTo>
                  <a:lnTo>
                    <a:pt x="420428" y="32140"/>
                  </a:lnTo>
                  <a:lnTo>
                    <a:pt x="379098" y="14679"/>
                  </a:lnTo>
                  <a:lnTo>
                    <a:pt x="334769" y="3768"/>
                  </a:lnTo>
                  <a:lnTo>
                    <a:pt x="288036" y="0"/>
                  </a:lnTo>
                  <a:close/>
                </a:path>
              </a:pathLst>
            </a:custGeom>
            <a:solidFill>
              <a:srgbClr val="FFFFFF"/>
            </a:solidFill>
          </p:spPr>
          <p:txBody>
            <a:bodyPr wrap="square" lIns="0" tIns="0" rIns="0" bIns="0" rtlCol="0"/>
            <a:lstStyle/>
            <a:p>
              <a:endParaRPr/>
            </a:p>
          </p:txBody>
        </p:sp>
        <p:sp>
          <p:nvSpPr>
            <p:cNvPr id="47" name="object 47"/>
            <p:cNvSpPr/>
            <p:nvPr/>
          </p:nvSpPr>
          <p:spPr>
            <a:xfrm>
              <a:off x="6428232" y="4323588"/>
              <a:ext cx="576580" cy="576580"/>
            </a:xfrm>
            <a:custGeom>
              <a:avLst/>
              <a:gdLst/>
              <a:ahLst/>
              <a:cxnLst/>
              <a:rect l="l" t="t" r="r" b="b"/>
              <a:pathLst>
                <a:path w="576579" h="576579">
                  <a:moveTo>
                    <a:pt x="0" y="288036"/>
                  </a:moveTo>
                  <a:lnTo>
                    <a:pt x="3768" y="241302"/>
                  </a:lnTo>
                  <a:lnTo>
                    <a:pt x="14679" y="196973"/>
                  </a:lnTo>
                  <a:lnTo>
                    <a:pt x="32140" y="155643"/>
                  </a:lnTo>
                  <a:lnTo>
                    <a:pt x="55558" y="117902"/>
                  </a:lnTo>
                  <a:lnTo>
                    <a:pt x="84343" y="84343"/>
                  </a:lnTo>
                  <a:lnTo>
                    <a:pt x="117902" y="55558"/>
                  </a:lnTo>
                  <a:lnTo>
                    <a:pt x="155643" y="32140"/>
                  </a:lnTo>
                  <a:lnTo>
                    <a:pt x="196973" y="14679"/>
                  </a:lnTo>
                  <a:lnTo>
                    <a:pt x="241302" y="3768"/>
                  </a:lnTo>
                  <a:lnTo>
                    <a:pt x="288036" y="0"/>
                  </a:lnTo>
                  <a:lnTo>
                    <a:pt x="334769" y="3768"/>
                  </a:lnTo>
                  <a:lnTo>
                    <a:pt x="379098" y="14679"/>
                  </a:lnTo>
                  <a:lnTo>
                    <a:pt x="420428" y="32140"/>
                  </a:lnTo>
                  <a:lnTo>
                    <a:pt x="458169" y="55558"/>
                  </a:lnTo>
                  <a:lnTo>
                    <a:pt x="491728" y="84343"/>
                  </a:lnTo>
                  <a:lnTo>
                    <a:pt x="520513" y="117902"/>
                  </a:lnTo>
                  <a:lnTo>
                    <a:pt x="543931" y="155643"/>
                  </a:lnTo>
                  <a:lnTo>
                    <a:pt x="561392" y="196973"/>
                  </a:lnTo>
                  <a:lnTo>
                    <a:pt x="572303" y="241302"/>
                  </a:lnTo>
                  <a:lnTo>
                    <a:pt x="576071" y="288036"/>
                  </a:lnTo>
                  <a:lnTo>
                    <a:pt x="572303" y="334769"/>
                  </a:lnTo>
                  <a:lnTo>
                    <a:pt x="561392" y="379098"/>
                  </a:lnTo>
                  <a:lnTo>
                    <a:pt x="543931" y="420428"/>
                  </a:lnTo>
                  <a:lnTo>
                    <a:pt x="520513" y="458169"/>
                  </a:lnTo>
                  <a:lnTo>
                    <a:pt x="491728" y="491728"/>
                  </a:lnTo>
                  <a:lnTo>
                    <a:pt x="458169" y="520513"/>
                  </a:lnTo>
                  <a:lnTo>
                    <a:pt x="420428" y="543931"/>
                  </a:lnTo>
                  <a:lnTo>
                    <a:pt x="379098" y="561392"/>
                  </a:lnTo>
                  <a:lnTo>
                    <a:pt x="334769" y="572303"/>
                  </a:lnTo>
                  <a:lnTo>
                    <a:pt x="288036" y="576072"/>
                  </a:lnTo>
                  <a:lnTo>
                    <a:pt x="241302" y="572303"/>
                  </a:lnTo>
                  <a:lnTo>
                    <a:pt x="196973" y="561392"/>
                  </a:lnTo>
                  <a:lnTo>
                    <a:pt x="155643" y="543931"/>
                  </a:lnTo>
                  <a:lnTo>
                    <a:pt x="117902" y="520513"/>
                  </a:lnTo>
                  <a:lnTo>
                    <a:pt x="84343" y="491728"/>
                  </a:lnTo>
                  <a:lnTo>
                    <a:pt x="55558" y="458169"/>
                  </a:lnTo>
                  <a:lnTo>
                    <a:pt x="32140" y="420428"/>
                  </a:lnTo>
                  <a:lnTo>
                    <a:pt x="14679" y="379098"/>
                  </a:lnTo>
                  <a:lnTo>
                    <a:pt x="3768" y="334769"/>
                  </a:lnTo>
                  <a:lnTo>
                    <a:pt x="0" y="288036"/>
                  </a:lnTo>
                  <a:close/>
                </a:path>
              </a:pathLst>
            </a:custGeom>
            <a:ln w="9143">
              <a:solidFill>
                <a:srgbClr val="C0504D"/>
              </a:solidFill>
            </a:ln>
          </p:spPr>
          <p:txBody>
            <a:bodyPr wrap="square" lIns="0" tIns="0" rIns="0" bIns="0" rtlCol="0"/>
            <a:lstStyle/>
            <a:p>
              <a:endParaRPr/>
            </a:p>
          </p:txBody>
        </p:sp>
        <p:pic>
          <p:nvPicPr>
            <p:cNvPr id="48" name="object 48"/>
            <p:cNvPicPr/>
            <p:nvPr/>
          </p:nvPicPr>
          <p:blipFill>
            <a:blip r:embed="rId17" cstate="print"/>
            <a:stretch>
              <a:fillRect/>
            </a:stretch>
          </p:blipFill>
          <p:spPr>
            <a:xfrm>
              <a:off x="6256020" y="5053584"/>
              <a:ext cx="5905500" cy="542556"/>
            </a:xfrm>
            <a:prstGeom prst="rect">
              <a:avLst/>
            </a:prstGeom>
          </p:spPr>
        </p:pic>
        <p:pic>
          <p:nvPicPr>
            <p:cNvPr id="49" name="object 49"/>
            <p:cNvPicPr/>
            <p:nvPr/>
          </p:nvPicPr>
          <p:blipFill>
            <a:blip r:embed="rId18" cstate="print"/>
            <a:stretch>
              <a:fillRect/>
            </a:stretch>
          </p:blipFill>
          <p:spPr>
            <a:xfrm>
              <a:off x="6435852" y="4988052"/>
              <a:ext cx="5129784" cy="731545"/>
            </a:xfrm>
            <a:prstGeom prst="rect">
              <a:avLst/>
            </a:prstGeom>
          </p:spPr>
        </p:pic>
        <p:pic>
          <p:nvPicPr>
            <p:cNvPr id="50" name="object 50"/>
            <p:cNvPicPr/>
            <p:nvPr/>
          </p:nvPicPr>
          <p:blipFill>
            <a:blip r:embed="rId19" cstate="print"/>
            <a:stretch>
              <a:fillRect/>
            </a:stretch>
          </p:blipFill>
          <p:spPr>
            <a:xfrm>
              <a:off x="6298692" y="5073396"/>
              <a:ext cx="5824727" cy="461771"/>
            </a:xfrm>
            <a:prstGeom prst="rect">
              <a:avLst/>
            </a:prstGeom>
          </p:spPr>
        </p:pic>
      </p:grpSp>
      <p:sp>
        <p:nvSpPr>
          <p:cNvPr id="51" name="object 51"/>
          <p:cNvSpPr txBox="1"/>
          <p:nvPr/>
        </p:nvSpPr>
        <p:spPr>
          <a:xfrm>
            <a:off x="6653021" y="5073853"/>
            <a:ext cx="4703445" cy="391795"/>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Calibri"/>
                <a:cs typeface="Calibri"/>
              </a:rPr>
              <a:t>Ulusal</a:t>
            </a:r>
            <a:r>
              <a:rPr sz="2400" spc="-15" dirty="0">
                <a:solidFill>
                  <a:srgbClr val="FFFFFF"/>
                </a:solidFill>
                <a:latin typeface="Calibri"/>
                <a:cs typeface="Calibri"/>
              </a:rPr>
              <a:t> Katkı</a:t>
            </a:r>
            <a:r>
              <a:rPr sz="2400" spc="-5" dirty="0">
                <a:solidFill>
                  <a:srgbClr val="FFFFFF"/>
                </a:solidFill>
                <a:latin typeface="Calibri"/>
                <a:cs typeface="Calibri"/>
              </a:rPr>
              <a:t> </a:t>
            </a:r>
            <a:r>
              <a:rPr sz="2400" spc="-30" dirty="0">
                <a:solidFill>
                  <a:srgbClr val="FFFFFF"/>
                </a:solidFill>
                <a:latin typeface="Calibri"/>
                <a:cs typeface="Calibri"/>
              </a:rPr>
              <a:t>Payı</a:t>
            </a:r>
            <a:r>
              <a:rPr sz="2400" spc="-5" dirty="0">
                <a:solidFill>
                  <a:srgbClr val="FFFFFF"/>
                </a:solidFill>
                <a:latin typeface="Calibri"/>
                <a:cs typeface="Calibri"/>
              </a:rPr>
              <a:t> </a:t>
            </a:r>
            <a:r>
              <a:rPr sz="2400" spc="-50" dirty="0">
                <a:solidFill>
                  <a:srgbClr val="FFFFFF"/>
                </a:solidFill>
                <a:latin typeface="Calibri"/>
                <a:cs typeface="Calibri"/>
              </a:rPr>
              <a:t>(IPA</a:t>
            </a:r>
            <a:r>
              <a:rPr sz="2400" spc="-10" dirty="0">
                <a:solidFill>
                  <a:srgbClr val="FFFFFF"/>
                </a:solidFill>
                <a:latin typeface="Calibri"/>
                <a:cs typeface="Calibri"/>
              </a:rPr>
              <a:t> </a:t>
            </a:r>
            <a:r>
              <a:rPr sz="2400" spc="-5" dirty="0">
                <a:solidFill>
                  <a:srgbClr val="FFFFFF"/>
                </a:solidFill>
                <a:latin typeface="Calibri"/>
                <a:cs typeface="Calibri"/>
              </a:rPr>
              <a:t>Dahil):</a:t>
            </a:r>
            <a:r>
              <a:rPr sz="2400" spc="-10" dirty="0">
                <a:solidFill>
                  <a:srgbClr val="FFFFFF"/>
                </a:solidFill>
                <a:latin typeface="Calibri"/>
                <a:cs typeface="Calibri"/>
              </a:rPr>
              <a:t> </a:t>
            </a:r>
            <a:r>
              <a:rPr sz="2400" spc="-5" dirty="0">
                <a:solidFill>
                  <a:srgbClr val="FFFFFF"/>
                </a:solidFill>
                <a:latin typeface="Calibri"/>
                <a:cs typeface="Calibri"/>
              </a:rPr>
              <a:t>359,5</a:t>
            </a:r>
            <a:r>
              <a:rPr sz="2400" spc="10" dirty="0">
                <a:solidFill>
                  <a:srgbClr val="FFFFFF"/>
                </a:solidFill>
                <a:latin typeface="Calibri"/>
                <a:cs typeface="Calibri"/>
              </a:rPr>
              <a:t> </a:t>
            </a:r>
            <a:r>
              <a:rPr sz="2400" spc="-5" dirty="0">
                <a:solidFill>
                  <a:srgbClr val="FFFFFF"/>
                </a:solidFill>
                <a:latin typeface="Calibri"/>
                <a:cs typeface="Calibri"/>
              </a:rPr>
              <a:t>M€</a:t>
            </a:r>
            <a:endParaRPr sz="2400">
              <a:latin typeface="Calibri"/>
              <a:cs typeface="Calibri"/>
            </a:endParaRPr>
          </a:p>
        </p:txBody>
      </p:sp>
      <p:grpSp>
        <p:nvGrpSpPr>
          <p:cNvPr id="52" name="object 52"/>
          <p:cNvGrpSpPr/>
          <p:nvPr/>
        </p:nvGrpSpPr>
        <p:grpSpPr>
          <a:xfrm>
            <a:off x="6004559" y="5012435"/>
            <a:ext cx="586740" cy="585470"/>
            <a:chOff x="6004559" y="5012435"/>
            <a:chExt cx="586740" cy="585470"/>
          </a:xfrm>
        </p:grpSpPr>
        <p:sp>
          <p:nvSpPr>
            <p:cNvPr id="53" name="object 53"/>
            <p:cNvSpPr/>
            <p:nvPr/>
          </p:nvSpPr>
          <p:spPr>
            <a:xfrm>
              <a:off x="6009131" y="5017007"/>
              <a:ext cx="577850" cy="576580"/>
            </a:xfrm>
            <a:custGeom>
              <a:avLst/>
              <a:gdLst/>
              <a:ahLst/>
              <a:cxnLst/>
              <a:rect l="l" t="t" r="r" b="b"/>
              <a:pathLst>
                <a:path w="577850" h="576579">
                  <a:moveTo>
                    <a:pt x="288797" y="0"/>
                  </a:moveTo>
                  <a:lnTo>
                    <a:pt x="241950" y="3768"/>
                  </a:lnTo>
                  <a:lnTo>
                    <a:pt x="197510" y="14679"/>
                  </a:lnTo>
                  <a:lnTo>
                    <a:pt x="156072" y="32140"/>
                  </a:lnTo>
                  <a:lnTo>
                    <a:pt x="118231" y="55558"/>
                  </a:lnTo>
                  <a:lnTo>
                    <a:pt x="84582" y="84343"/>
                  </a:lnTo>
                  <a:lnTo>
                    <a:pt x="55717" y="117902"/>
                  </a:lnTo>
                  <a:lnTo>
                    <a:pt x="32232" y="155643"/>
                  </a:lnTo>
                  <a:lnTo>
                    <a:pt x="14721" y="196973"/>
                  </a:lnTo>
                  <a:lnTo>
                    <a:pt x="3779" y="241302"/>
                  </a:lnTo>
                  <a:lnTo>
                    <a:pt x="0" y="288036"/>
                  </a:lnTo>
                  <a:lnTo>
                    <a:pt x="3779" y="334769"/>
                  </a:lnTo>
                  <a:lnTo>
                    <a:pt x="14721" y="379098"/>
                  </a:lnTo>
                  <a:lnTo>
                    <a:pt x="32232" y="420428"/>
                  </a:lnTo>
                  <a:lnTo>
                    <a:pt x="55717" y="458169"/>
                  </a:lnTo>
                  <a:lnTo>
                    <a:pt x="84581" y="491728"/>
                  </a:lnTo>
                  <a:lnTo>
                    <a:pt x="118231" y="520513"/>
                  </a:lnTo>
                  <a:lnTo>
                    <a:pt x="156072" y="543931"/>
                  </a:lnTo>
                  <a:lnTo>
                    <a:pt x="197510" y="561392"/>
                  </a:lnTo>
                  <a:lnTo>
                    <a:pt x="241950" y="572303"/>
                  </a:lnTo>
                  <a:lnTo>
                    <a:pt x="288797" y="576072"/>
                  </a:lnTo>
                  <a:lnTo>
                    <a:pt x="335645" y="572303"/>
                  </a:lnTo>
                  <a:lnTo>
                    <a:pt x="380085" y="561392"/>
                  </a:lnTo>
                  <a:lnTo>
                    <a:pt x="421523" y="543931"/>
                  </a:lnTo>
                  <a:lnTo>
                    <a:pt x="459364" y="520513"/>
                  </a:lnTo>
                  <a:lnTo>
                    <a:pt x="493014" y="491728"/>
                  </a:lnTo>
                  <a:lnTo>
                    <a:pt x="521878" y="458169"/>
                  </a:lnTo>
                  <a:lnTo>
                    <a:pt x="545363" y="420428"/>
                  </a:lnTo>
                  <a:lnTo>
                    <a:pt x="562874" y="379098"/>
                  </a:lnTo>
                  <a:lnTo>
                    <a:pt x="573816" y="334769"/>
                  </a:lnTo>
                  <a:lnTo>
                    <a:pt x="577595" y="288036"/>
                  </a:lnTo>
                  <a:lnTo>
                    <a:pt x="573816" y="241302"/>
                  </a:lnTo>
                  <a:lnTo>
                    <a:pt x="562874" y="196973"/>
                  </a:lnTo>
                  <a:lnTo>
                    <a:pt x="545363" y="155643"/>
                  </a:lnTo>
                  <a:lnTo>
                    <a:pt x="521878" y="117902"/>
                  </a:lnTo>
                  <a:lnTo>
                    <a:pt x="493013" y="84343"/>
                  </a:lnTo>
                  <a:lnTo>
                    <a:pt x="459364" y="55558"/>
                  </a:lnTo>
                  <a:lnTo>
                    <a:pt x="421523" y="32140"/>
                  </a:lnTo>
                  <a:lnTo>
                    <a:pt x="380085" y="14679"/>
                  </a:lnTo>
                  <a:lnTo>
                    <a:pt x="335645" y="3768"/>
                  </a:lnTo>
                  <a:lnTo>
                    <a:pt x="288797" y="0"/>
                  </a:lnTo>
                  <a:close/>
                </a:path>
              </a:pathLst>
            </a:custGeom>
            <a:solidFill>
              <a:srgbClr val="FFFFFF"/>
            </a:solidFill>
          </p:spPr>
          <p:txBody>
            <a:bodyPr wrap="square" lIns="0" tIns="0" rIns="0" bIns="0" rtlCol="0"/>
            <a:lstStyle/>
            <a:p>
              <a:endParaRPr/>
            </a:p>
          </p:txBody>
        </p:sp>
        <p:sp>
          <p:nvSpPr>
            <p:cNvPr id="54" name="object 54"/>
            <p:cNvSpPr/>
            <p:nvPr/>
          </p:nvSpPr>
          <p:spPr>
            <a:xfrm>
              <a:off x="6009131" y="5017007"/>
              <a:ext cx="577850" cy="576580"/>
            </a:xfrm>
            <a:custGeom>
              <a:avLst/>
              <a:gdLst/>
              <a:ahLst/>
              <a:cxnLst/>
              <a:rect l="l" t="t" r="r" b="b"/>
              <a:pathLst>
                <a:path w="577850" h="576579">
                  <a:moveTo>
                    <a:pt x="0" y="288036"/>
                  </a:moveTo>
                  <a:lnTo>
                    <a:pt x="3779" y="241302"/>
                  </a:lnTo>
                  <a:lnTo>
                    <a:pt x="14721" y="196973"/>
                  </a:lnTo>
                  <a:lnTo>
                    <a:pt x="32232" y="155643"/>
                  </a:lnTo>
                  <a:lnTo>
                    <a:pt x="55717" y="117902"/>
                  </a:lnTo>
                  <a:lnTo>
                    <a:pt x="84582" y="84343"/>
                  </a:lnTo>
                  <a:lnTo>
                    <a:pt x="118231" y="55558"/>
                  </a:lnTo>
                  <a:lnTo>
                    <a:pt x="156072" y="32140"/>
                  </a:lnTo>
                  <a:lnTo>
                    <a:pt x="197510" y="14679"/>
                  </a:lnTo>
                  <a:lnTo>
                    <a:pt x="241950" y="3768"/>
                  </a:lnTo>
                  <a:lnTo>
                    <a:pt x="288797" y="0"/>
                  </a:lnTo>
                  <a:lnTo>
                    <a:pt x="335645" y="3768"/>
                  </a:lnTo>
                  <a:lnTo>
                    <a:pt x="380085" y="14679"/>
                  </a:lnTo>
                  <a:lnTo>
                    <a:pt x="421523" y="32140"/>
                  </a:lnTo>
                  <a:lnTo>
                    <a:pt x="459364" y="55558"/>
                  </a:lnTo>
                  <a:lnTo>
                    <a:pt x="493013" y="84343"/>
                  </a:lnTo>
                  <a:lnTo>
                    <a:pt x="521878" y="117902"/>
                  </a:lnTo>
                  <a:lnTo>
                    <a:pt x="545363" y="155643"/>
                  </a:lnTo>
                  <a:lnTo>
                    <a:pt x="562874" y="196973"/>
                  </a:lnTo>
                  <a:lnTo>
                    <a:pt x="573816" y="241302"/>
                  </a:lnTo>
                  <a:lnTo>
                    <a:pt x="577595" y="288036"/>
                  </a:lnTo>
                  <a:lnTo>
                    <a:pt x="573816" y="334769"/>
                  </a:lnTo>
                  <a:lnTo>
                    <a:pt x="562874" y="379098"/>
                  </a:lnTo>
                  <a:lnTo>
                    <a:pt x="545363" y="420428"/>
                  </a:lnTo>
                  <a:lnTo>
                    <a:pt x="521878" y="458169"/>
                  </a:lnTo>
                  <a:lnTo>
                    <a:pt x="493014" y="491728"/>
                  </a:lnTo>
                  <a:lnTo>
                    <a:pt x="459364" y="520513"/>
                  </a:lnTo>
                  <a:lnTo>
                    <a:pt x="421523" y="543931"/>
                  </a:lnTo>
                  <a:lnTo>
                    <a:pt x="380085" y="561392"/>
                  </a:lnTo>
                  <a:lnTo>
                    <a:pt x="335645" y="572303"/>
                  </a:lnTo>
                  <a:lnTo>
                    <a:pt x="288797" y="576072"/>
                  </a:lnTo>
                  <a:lnTo>
                    <a:pt x="241950" y="572303"/>
                  </a:lnTo>
                  <a:lnTo>
                    <a:pt x="197510" y="561392"/>
                  </a:lnTo>
                  <a:lnTo>
                    <a:pt x="156072" y="543931"/>
                  </a:lnTo>
                  <a:lnTo>
                    <a:pt x="118231" y="520513"/>
                  </a:lnTo>
                  <a:lnTo>
                    <a:pt x="84581" y="491728"/>
                  </a:lnTo>
                  <a:lnTo>
                    <a:pt x="55717" y="458169"/>
                  </a:lnTo>
                  <a:lnTo>
                    <a:pt x="32232" y="420428"/>
                  </a:lnTo>
                  <a:lnTo>
                    <a:pt x="14721" y="379098"/>
                  </a:lnTo>
                  <a:lnTo>
                    <a:pt x="3779" y="334769"/>
                  </a:lnTo>
                  <a:lnTo>
                    <a:pt x="0" y="288036"/>
                  </a:lnTo>
                  <a:close/>
                </a:path>
              </a:pathLst>
            </a:custGeom>
            <a:ln w="9144">
              <a:solidFill>
                <a:srgbClr val="C0504D"/>
              </a:solidFill>
            </a:ln>
          </p:spPr>
          <p:txBody>
            <a:bodyPr wrap="square" lIns="0" tIns="0" rIns="0" bIns="0" rtlCol="0"/>
            <a:lstStyle/>
            <a:p>
              <a:endParaRPr/>
            </a:p>
          </p:txBody>
        </p:sp>
      </p:grpSp>
      <p:pic>
        <p:nvPicPr>
          <p:cNvPr id="55" name="object 55"/>
          <p:cNvPicPr/>
          <p:nvPr/>
        </p:nvPicPr>
        <p:blipFill>
          <a:blip r:embed="rId20" cstate="print"/>
          <a:stretch>
            <a:fillRect/>
          </a:stretch>
        </p:blipFill>
        <p:spPr>
          <a:xfrm>
            <a:off x="489204" y="723900"/>
            <a:ext cx="5218938" cy="500634"/>
          </a:xfrm>
          <a:prstGeom prst="rect">
            <a:avLst/>
          </a:prstGeom>
        </p:spPr>
      </p:pic>
      <p:grpSp>
        <p:nvGrpSpPr>
          <p:cNvPr id="56" name="object 56"/>
          <p:cNvGrpSpPr/>
          <p:nvPr/>
        </p:nvGrpSpPr>
        <p:grpSpPr>
          <a:xfrm>
            <a:off x="2913126" y="3467861"/>
            <a:ext cx="2992372" cy="2868295"/>
            <a:chOff x="2913126" y="3467861"/>
            <a:chExt cx="2816860" cy="2868295"/>
          </a:xfrm>
        </p:grpSpPr>
        <p:sp>
          <p:nvSpPr>
            <p:cNvPr id="57" name="object 57"/>
            <p:cNvSpPr/>
            <p:nvPr/>
          </p:nvSpPr>
          <p:spPr>
            <a:xfrm>
              <a:off x="4642866" y="3480815"/>
              <a:ext cx="24765" cy="92710"/>
            </a:xfrm>
            <a:custGeom>
              <a:avLst/>
              <a:gdLst/>
              <a:ahLst/>
              <a:cxnLst/>
              <a:rect l="l" t="t" r="r" b="b"/>
              <a:pathLst>
                <a:path w="24764" h="92710">
                  <a:moveTo>
                    <a:pt x="254" y="0"/>
                  </a:moveTo>
                  <a:lnTo>
                    <a:pt x="0" y="92456"/>
                  </a:lnTo>
                  <a:lnTo>
                    <a:pt x="24384" y="92583"/>
                  </a:lnTo>
                  <a:lnTo>
                    <a:pt x="24764" y="126"/>
                  </a:lnTo>
                  <a:lnTo>
                    <a:pt x="254" y="0"/>
                  </a:lnTo>
                  <a:close/>
                </a:path>
              </a:pathLst>
            </a:custGeom>
            <a:solidFill>
              <a:srgbClr val="001F5F"/>
            </a:solidFill>
          </p:spPr>
          <p:txBody>
            <a:bodyPr wrap="square" lIns="0" tIns="0" rIns="0" bIns="0" rtlCol="0"/>
            <a:lstStyle/>
            <a:p>
              <a:endParaRPr/>
            </a:p>
          </p:txBody>
        </p:sp>
        <p:pic>
          <p:nvPicPr>
            <p:cNvPr id="58" name="object 58"/>
            <p:cNvPicPr/>
            <p:nvPr/>
          </p:nvPicPr>
          <p:blipFill>
            <a:blip r:embed="rId21" cstate="print"/>
            <a:stretch>
              <a:fillRect/>
            </a:stretch>
          </p:blipFill>
          <p:spPr>
            <a:xfrm>
              <a:off x="2913126" y="3467861"/>
              <a:ext cx="2816860" cy="2867723"/>
            </a:xfrm>
            <a:prstGeom prst="rect">
              <a:avLst/>
            </a:prstGeom>
          </p:spPr>
        </p:pic>
      </p:grpSp>
      <p:sp>
        <p:nvSpPr>
          <p:cNvPr id="59" name="object 59"/>
          <p:cNvSpPr txBox="1"/>
          <p:nvPr/>
        </p:nvSpPr>
        <p:spPr>
          <a:xfrm>
            <a:off x="5249417" y="4416044"/>
            <a:ext cx="374650" cy="239395"/>
          </a:xfrm>
          <a:prstGeom prst="rect">
            <a:avLst/>
          </a:prstGeom>
        </p:spPr>
        <p:txBody>
          <a:bodyPr vert="horz" wrap="square" lIns="0" tIns="12700" rIns="0" bIns="0" rtlCol="0">
            <a:spAutoFit/>
          </a:bodyPr>
          <a:lstStyle/>
          <a:p>
            <a:pPr marL="12700">
              <a:lnSpc>
                <a:spcPct val="100000"/>
              </a:lnSpc>
              <a:spcBef>
                <a:spcPts val="100"/>
              </a:spcBef>
            </a:pPr>
            <a:r>
              <a:rPr sz="1400" b="1" spc="-65" dirty="0">
                <a:solidFill>
                  <a:srgbClr val="001F5F"/>
                </a:solidFill>
                <a:latin typeface="Arial"/>
                <a:cs typeface="Arial"/>
              </a:rPr>
              <a:t>%</a:t>
            </a:r>
            <a:r>
              <a:rPr sz="1400" b="1" dirty="0">
                <a:solidFill>
                  <a:srgbClr val="001F5F"/>
                </a:solidFill>
                <a:latin typeface="Arial"/>
                <a:cs typeface="Arial"/>
              </a:rPr>
              <a:t>35</a:t>
            </a:r>
            <a:endParaRPr sz="1400">
              <a:latin typeface="Arial"/>
              <a:cs typeface="Arial"/>
            </a:endParaRPr>
          </a:p>
        </p:txBody>
      </p:sp>
      <p:sp>
        <p:nvSpPr>
          <p:cNvPr id="60" name="object 60"/>
          <p:cNvSpPr txBox="1"/>
          <p:nvPr/>
        </p:nvSpPr>
        <p:spPr>
          <a:xfrm>
            <a:off x="3989959" y="6001613"/>
            <a:ext cx="374650" cy="239395"/>
          </a:xfrm>
          <a:prstGeom prst="rect">
            <a:avLst/>
          </a:prstGeom>
        </p:spPr>
        <p:txBody>
          <a:bodyPr vert="horz" wrap="square" lIns="0" tIns="12700" rIns="0" bIns="0" rtlCol="0">
            <a:spAutoFit/>
          </a:bodyPr>
          <a:lstStyle/>
          <a:p>
            <a:pPr marL="12700">
              <a:lnSpc>
                <a:spcPct val="100000"/>
              </a:lnSpc>
              <a:spcBef>
                <a:spcPts val="100"/>
              </a:spcBef>
            </a:pPr>
            <a:r>
              <a:rPr sz="1400" b="1" spc="-65" dirty="0">
                <a:solidFill>
                  <a:srgbClr val="FFFFFF"/>
                </a:solidFill>
                <a:latin typeface="Arial"/>
                <a:cs typeface="Arial"/>
              </a:rPr>
              <a:t>%</a:t>
            </a:r>
            <a:r>
              <a:rPr sz="1400" b="1" dirty="0">
                <a:solidFill>
                  <a:srgbClr val="FFFFFF"/>
                </a:solidFill>
                <a:latin typeface="Arial"/>
                <a:cs typeface="Arial"/>
              </a:rPr>
              <a:t>39</a:t>
            </a:r>
            <a:endParaRPr sz="1400">
              <a:latin typeface="Arial"/>
              <a:cs typeface="Arial"/>
            </a:endParaRPr>
          </a:p>
        </p:txBody>
      </p:sp>
      <p:sp>
        <p:nvSpPr>
          <p:cNvPr id="61" name="object 61"/>
          <p:cNvSpPr txBox="1"/>
          <p:nvPr/>
        </p:nvSpPr>
        <p:spPr>
          <a:xfrm>
            <a:off x="3254755" y="4786629"/>
            <a:ext cx="275590" cy="239395"/>
          </a:xfrm>
          <a:prstGeom prst="rect">
            <a:avLst/>
          </a:prstGeom>
        </p:spPr>
        <p:txBody>
          <a:bodyPr vert="horz" wrap="square" lIns="0" tIns="12700" rIns="0" bIns="0" rtlCol="0">
            <a:spAutoFit/>
          </a:bodyPr>
          <a:lstStyle/>
          <a:p>
            <a:pPr marL="12700">
              <a:lnSpc>
                <a:spcPct val="100000"/>
              </a:lnSpc>
              <a:spcBef>
                <a:spcPts val="100"/>
              </a:spcBef>
            </a:pPr>
            <a:r>
              <a:rPr sz="1400" b="1" spc="-65" dirty="0">
                <a:solidFill>
                  <a:srgbClr val="001F5F"/>
                </a:solidFill>
                <a:latin typeface="Arial"/>
                <a:cs typeface="Arial"/>
              </a:rPr>
              <a:t>%</a:t>
            </a:r>
            <a:r>
              <a:rPr sz="1400" b="1" dirty="0">
                <a:solidFill>
                  <a:srgbClr val="001F5F"/>
                </a:solidFill>
                <a:latin typeface="Arial"/>
                <a:cs typeface="Arial"/>
              </a:rPr>
              <a:t>5</a:t>
            </a:r>
            <a:endParaRPr sz="1400">
              <a:latin typeface="Arial"/>
              <a:cs typeface="Arial"/>
            </a:endParaRPr>
          </a:p>
        </p:txBody>
      </p:sp>
      <p:sp>
        <p:nvSpPr>
          <p:cNvPr id="62" name="object 62"/>
          <p:cNvSpPr txBox="1"/>
          <p:nvPr/>
        </p:nvSpPr>
        <p:spPr>
          <a:xfrm>
            <a:off x="3581780" y="4108450"/>
            <a:ext cx="374650" cy="239395"/>
          </a:xfrm>
          <a:prstGeom prst="rect">
            <a:avLst/>
          </a:prstGeom>
        </p:spPr>
        <p:txBody>
          <a:bodyPr vert="horz" wrap="square" lIns="0" tIns="12700" rIns="0" bIns="0" rtlCol="0">
            <a:spAutoFit/>
          </a:bodyPr>
          <a:lstStyle/>
          <a:p>
            <a:pPr marL="12700">
              <a:lnSpc>
                <a:spcPct val="100000"/>
              </a:lnSpc>
              <a:spcBef>
                <a:spcPts val="100"/>
              </a:spcBef>
            </a:pPr>
            <a:r>
              <a:rPr sz="1400" b="1" spc="-65" dirty="0">
                <a:solidFill>
                  <a:srgbClr val="FFFFFF"/>
                </a:solidFill>
                <a:latin typeface="Arial"/>
                <a:cs typeface="Arial"/>
              </a:rPr>
              <a:t>%</a:t>
            </a:r>
            <a:r>
              <a:rPr sz="1400" b="1" spc="-5" dirty="0">
                <a:solidFill>
                  <a:srgbClr val="FFFFFF"/>
                </a:solidFill>
                <a:latin typeface="Arial"/>
                <a:cs typeface="Arial"/>
              </a:rPr>
              <a:t>18</a:t>
            </a:r>
            <a:endParaRPr sz="1400">
              <a:latin typeface="Arial"/>
              <a:cs typeface="Arial"/>
            </a:endParaRPr>
          </a:p>
        </p:txBody>
      </p:sp>
      <p:sp>
        <p:nvSpPr>
          <p:cNvPr id="63" name="object 63"/>
          <p:cNvSpPr txBox="1"/>
          <p:nvPr/>
        </p:nvSpPr>
        <p:spPr>
          <a:xfrm>
            <a:off x="4267327" y="3851909"/>
            <a:ext cx="275590" cy="239395"/>
          </a:xfrm>
          <a:prstGeom prst="rect">
            <a:avLst/>
          </a:prstGeom>
        </p:spPr>
        <p:txBody>
          <a:bodyPr vert="horz" wrap="square" lIns="0" tIns="12700" rIns="0" bIns="0" rtlCol="0">
            <a:spAutoFit/>
          </a:bodyPr>
          <a:lstStyle/>
          <a:p>
            <a:pPr marL="12700">
              <a:lnSpc>
                <a:spcPct val="100000"/>
              </a:lnSpc>
              <a:spcBef>
                <a:spcPts val="100"/>
              </a:spcBef>
            </a:pPr>
            <a:r>
              <a:rPr sz="1400" b="1" spc="-65" dirty="0">
                <a:solidFill>
                  <a:srgbClr val="001F5F"/>
                </a:solidFill>
                <a:latin typeface="Arial"/>
                <a:cs typeface="Arial"/>
              </a:rPr>
              <a:t>%</a:t>
            </a:r>
            <a:r>
              <a:rPr sz="1400" b="1" dirty="0">
                <a:solidFill>
                  <a:srgbClr val="001F5F"/>
                </a:solidFill>
                <a:latin typeface="Arial"/>
                <a:cs typeface="Arial"/>
              </a:rPr>
              <a:t>3</a:t>
            </a:r>
            <a:endParaRPr sz="1400">
              <a:latin typeface="Arial"/>
              <a:cs typeface="Arial"/>
            </a:endParaRPr>
          </a:p>
        </p:txBody>
      </p:sp>
      <p:pic>
        <p:nvPicPr>
          <p:cNvPr id="64" name="object 64"/>
          <p:cNvPicPr/>
          <p:nvPr/>
        </p:nvPicPr>
        <p:blipFill>
          <a:blip r:embed="rId22" cstate="print"/>
          <a:stretch>
            <a:fillRect/>
          </a:stretch>
        </p:blipFill>
        <p:spPr>
          <a:xfrm>
            <a:off x="127028" y="4066821"/>
            <a:ext cx="2398150" cy="1213690"/>
          </a:xfrm>
          <a:prstGeom prst="rect">
            <a:avLst/>
          </a:prstGeom>
        </p:spPr>
      </p:pic>
      <p:grpSp>
        <p:nvGrpSpPr>
          <p:cNvPr id="65" name="object 65"/>
          <p:cNvGrpSpPr/>
          <p:nvPr/>
        </p:nvGrpSpPr>
        <p:grpSpPr>
          <a:xfrm>
            <a:off x="1609344" y="5657088"/>
            <a:ext cx="1814195" cy="669290"/>
            <a:chOff x="1609344" y="5657088"/>
            <a:chExt cx="1814195" cy="669290"/>
          </a:xfrm>
        </p:grpSpPr>
        <p:sp>
          <p:nvSpPr>
            <p:cNvPr id="66" name="object 66"/>
            <p:cNvSpPr/>
            <p:nvPr/>
          </p:nvSpPr>
          <p:spPr>
            <a:xfrm>
              <a:off x="1622298" y="5670042"/>
              <a:ext cx="1788160" cy="643255"/>
            </a:xfrm>
            <a:custGeom>
              <a:avLst/>
              <a:gdLst/>
              <a:ahLst/>
              <a:cxnLst/>
              <a:rect l="l" t="t" r="r" b="b"/>
              <a:pathLst>
                <a:path w="1788160" h="643254">
                  <a:moveTo>
                    <a:pt x="1488948" y="0"/>
                  </a:moveTo>
                  <a:lnTo>
                    <a:pt x="0" y="0"/>
                  </a:lnTo>
                  <a:lnTo>
                    <a:pt x="0" y="643128"/>
                  </a:lnTo>
                  <a:lnTo>
                    <a:pt x="1488948" y="643128"/>
                  </a:lnTo>
                  <a:lnTo>
                    <a:pt x="1488948" y="267970"/>
                  </a:lnTo>
                  <a:lnTo>
                    <a:pt x="1787905" y="42214"/>
                  </a:lnTo>
                  <a:lnTo>
                    <a:pt x="1488948" y="107188"/>
                  </a:lnTo>
                  <a:lnTo>
                    <a:pt x="1488948" y="0"/>
                  </a:lnTo>
                  <a:close/>
                </a:path>
              </a:pathLst>
            </a:custGeom>
            <a:solidFill>
              <a:srgbClr val="FFFFFF"/>
            </a:solidFill>
          </p:spPr>
          <p:txBody>
            <a:bodyPr wrap="square" lIns="0" tIns="0" rIns="0" bIns="0" rtlCol="0"/>
            <a:lstStyle/>
            <a:p>
              <a:endParaRPr/>
            </a:p>
          </p:txBody>
        </p:sp>
        <p:sp>
          <p:nvSpPr>
            <p:cNvPr id="67" name="object 67"/>
            <p:cNvSpPr/>
            <p:nvPr/>
          </p:nvSpPr>
          <p:spPr>
            <a:xfrm>
              <a:off x="1622298" y="5670042"/>
              <a:ext cx="1788160" cy="643255"/>
            </a:xfrm>
            <a:custGeom>
              <a:avLst/>
              <a:gdLst/>
              <a:ahLst/>
              <a:cxnLst/>
              <a:rect l="l" t="t" r="r" b="b"/>
              <a:pathLst>
                <a:path w="1788160" h="643254">
                  <a:moveTo>
                    <a:pt x="0" y="0"/>
                  </a:moveTo>
                  <a:lnTo>
                    <a:pt x="868553" y="0"/>
                  </a:lnTo>
                  <a:lnTo>
                    <a:pt x="1240790" y="0"/>
                  </a:lnTo>
                  <a:lnTo>
                    <a:pt x="1488948" y="0"/>
                  </a:lnTo>
                  <a:lnTo>
                    <a:pt x="1488948" y="107188"/>
                  </a:lnTo>
                  <a:lnTo>
                    <a:pt x="1787905" y="42214"/>
                  </a:lnTo>
                  <a:lnTo>
                    <a:pt x="1488948" y="267970"/>
                  </a:lnTo>
                  <a:lnTo>
                    <a:pt x="1488948" y="643128"/>
                  </a:lnTo>
                  <a:lnTo>
                    <a:pt x="1240790" y="643128"/>
                  </a:lnTo>
                  <a:lnTo>
                    <a:pt x="868553" y="643128"/>
                  </a:lnTo>
                  <a:lnTo>
                    <a:pt x="0" y="643128"/>
                  </a:lnTo>
                  <a:lnTo>
                    <a:pt x="0" y="267970"/>
                  </a:lnTo>
                  <a:lnTo>
                    <a:pt x="0" y="107188"/>
                  </a:lnTo>
                  <a:lnTo>
                    <a:pt x="0" y="0"/>
                  </a:lnTo>
                  <a:close/>
                </a:path>
              </a:pathLst>
            </a:custGeom>
            <a:ln w="25908">
              <a:solidFill>
                <a:srgbClr val="8063A1"/>
              </a:solidFill>
            </a:ln>
          </p:spPr>
          <p:txBody>
            <a:bodyPr wrap="square" lIns="0" tIns="0" rIns="0" bIns="0" rtlCol="0"/>
            <a:lstStyle/>
            <a:p>
              <a:endParaRPr/>
            </a:p>
          </p:txBody>
        </p:sp>
      </p:grpSp>
      <p:sp>
        <p:nvSpPr>
          <p:cNvPr id="68" name="object 68"/>
          <p:cNvSpPr txBox="1"/>
          <p:nvPr/>
        </p:nvSpPr>
        <p:spPr>
          <a:xfrm>
            <a:off x="1729485" y="5668162"/>
            <a:ext cx="1195070" cy="543560"/>
          </a:xfrm>
          <a:prstGeom prst="rect">
            <a:avLst/>
          </a:prstGeom>
        </p:spPr>
        <p:txBody>
          <a:bodyPr vert="horz" wrap="square" lIns="0" tIns="88900" rIns="0" bIns="0" rtlCol="0">
            <a:spAutoFit/>
          </a:bodyPr>
          <a:lstStyle/>
          <a:p>
            <a:pPr marL="100965" indent="-88900">
              <a:lnSpc>
                <a:spcPct val="100000"/>
              </a:lnSpc>
              <a:spcBef>
                <a:spcPts val="700"/>
              </a:spcBef>
              <a:buFont typeface="Arial MT"/>
              <a:buChar char="•"/>
              <a:tabLst>
                <a:tab pos="101600" algn="l"/>
              </a:tabLst>
            </a:pPr>
            <a:r>
              <a:rPr sz="1200" spc="-5" dirty="0">
                <a:latin typeface="Calibri"/>
                <a:cs typeface="Calibri"/>
              </a:rPr>
              <a:t>Büyük</a:t>
            </a:r>
            <a:r>
              <a:rPr sz="1200" spc="-45" dirty="0">
                <a:latin typeface="Calibri"/>
                <a:cs typeface="Calibri"/>
              </a:rPr>
              <a:t> </a:t>
            </a:r>
            <a:r>
              <a:rPr sz="1200" dirty="0">
                <a:latin typeface="Calibri"/>
                <a:cs typeface="Calibri"/>
              </a:rPr>
              <a:t>firma:</a:t>
            </a:r>
            <a:r>
              <a:rPr sz="1200" spc="-50" dirty="0">
                <a:latin typeface="Calibri"/>
                <a:cs typeface="Calibri"/>
              </a:rPr>
              <a:t> </a:t>
            </a:r>
            <a:r>
              <a:rPr sz="1200" spc="-5" dirty="0">
                <a:latin typeface="Calibri"/>
                <a:cs typeface="Calibri"/>
              </a:rPr>
              <a:t>%23</a:t>
            </a:r>
            <a:endParaRPr sz="1200" dirty="0">
              <a:latin typeface="Calibri"/>
              <a:cs typeface="Calibri"/>
            </a:endParaRPr>
          </a:p>
          <a:p>
            <a:pPr marL="100965" indent="-88900">
              <a:lnSpc>
                <a:spcPct val="100000"/>
              </a:lnSpc>
              <a:spcBef>
                <a:spcPts val="600"/>
              </a:spcBef>
              <a:buFont typeface="Arial MT"/>
              <a:buChar char="•"/>
              <a:tabLst>
                <a:tab pos="101600" algn="l"/>
              </a:tabLst>
            </a:pPr>
            <a:r>
              <a:rPr sz="1200" spc="-10" dirty="0">
                <a:latin typeface="Calibri"/>
                <a:cs typeface="Calibri"/>
              </a:rPr>
              <a:t>KOBİ’ler:</a:t>
            </a:r>
            <a:r>
              <a:rPr sz="1200" spc="-30" dirty="0">
                <a:latin typeface="Calibri"/>
                <a:cs typeface="Calibri"/>
              </a:rPr>
              <a:t> </a:t>
            </a:r>
            <a:r>
              <a:rPr sz="1200" spc="-5" dirty="0">
                <a:latin typeface="Calibri"/>
                <a:cs typeface="Calibri"/>
              </a:rPr>
              <a:t>%16</a:t>
            </a:r>
            <a:endParaRPr sz="1200" dirty="0">
              <a:latin typeface="Calibri"/>
              <a:cs typeface="Calibri"/>
            </a:endParaRPr>
          </a:p>
        </p:txBody>
      </p:sp>
      <p:pic>
        <p:nvPicPr>
          <p:cNvPr id="69" name="object 69"/>
          <p:cNvPicPr/>
          <p:nvPr/>
        </p:nvPicPr>
        <p:blipFill>
          <a:blip r:embed="rId23" cstate="print"/>
          <a:stretch>
            <a:fillRect/>
          </a:stretch>
        </p:blipFill>
        <p:spPr>
          <a:xfrm>
            <a:off x="723900" y="1444752"/>
            <a:ext cx="4964430" cy="1244346"/>
          </a:xfrm>
          <a:prstGeom prst="rect">
            <a:avLst/>
          </a:prstGeom>
        </p:spPr>
      </p:pic>
      <p:sp>
        <p:nvSpPr>
          <p:cNvPr id="70" name="object 70"/>
          <p:cNvSpPr txBox="1"/>
          <p:nvPr/>
        </p:nvSpPr>
        <p:spPr>
          <a:xfrm>
            <a:off x="785571" y="1748739"/>
            <a:ext cx="335280" cy="240029"/>
          </a:xfrm>
          <a:prstGeom prst="rect">
            <a:avLst/>
          </a:prstGeom>
        </p:spPr>
        <p:txBody>
          <a:bodyPr vert="horz" wrap="square" lIns="0" tIns="13335" rIns="0" bIns="0" rtlCol="0">
            <a:spAutoFit/>
          </a:bodyPr>
          <a:lstStyle/>
          <a:p>
            <a:pPr marL="12700">
              <a:lnSpc>
                <a:spcPct val="100000"/>
              </a:lnSpc>
              <a:spcBef>
                <a:spcPts val="105"/>
              </a:spcBef>
            </a:pPr>
            <a:r>
              <a:rPr sz="1400" b="1" spc="-5" dirty="0">
                <a:solidFill>
                  <a:srgbClr val="404040"/>
                </a:solidFill>
                <a:latin typeface="Calibri"/>
                <a:cs typeface="Calibri"/>
              </a:rPr>
              <a:t>59%</a:t>
            </a:r>
            <a:endParaRPr sz="1400">
              <a:latin typeface="Calibri"/>
              <a:cs typeface="Calibri"/>
            </a:endParaRPr>
          </a:p>
        </p:txBody>
      </p:sp>
      <p:sp>
        <p:nvSpPr>
          <p:cNvPr id="71" name="object 71"/>
          <p:cNvSpPr txBox="1"/>
          <p:nvPr/>
        </p:nvSpPr>
        <p:spPr>
          <a:xfrm>
            <a:off x="1686814" y="1426209"/>
            <a:ext cx="335280" cy="239395"/>
          </a:xfrm>
          <a:prstGeom prst="rect">
            <a:avLst/>
          </a:prstGeom>
        </p:spPr>
        <p:txBody>
          <a:bodyPr vert="horz" wrap="square" lIns="0" tIns="13335" rIns="0" bIns="0" rtlCol="0">
            <a:spAutoFit/>
          </a:bodyPr>
          <a:lstStyle/>
          <a:p>
            <a:pPr marL="12700">
              <a:lnSpc>
                <a:spcPct val="100000"/>
              </a:lnSpc>
              <a:spcBef>
                <a:spcPts val="105"/>
              </a:spcBef>
            </a:pPr>
            <a:r>
              <a:rPr sz="1400" b="1" spc="-5" dirty="0">
                <a:solidFill>
                  <a:srgbClr val="404040"/>
                </a:solidFill>
                <a:latin typeface="Calibri"/>
                <a:cs typeface="Calibri"/>
              </a:rPr>
              <a:t>90%</a:t>
            </a:r>
            <a:endParaRPr sz="1400">
              <a:latin typeface="Calibri"/>
              <a:cs typeface="Calibri"/>
            </a:endParaRPr>
          </a:p>
        </p:txBody>
      </p:sp>
      <p:sp>
        <p:nvSpPr>
          <p:cNvPr id="72" name="object 72"/>
          <p:cNvSpPr txBox="1"/>
          <p:nvPr/>
        </p:nvSpPr>
        <p:spPr>
          <a:xfrm>
            <a:off x="2588132" y="1545082"/>
            <a:ext cx="335280" cy="239395"/>
          </a:xfrm>
          <a:prstGeom prst="rect">
            <a:avLst/>
          </a:prstGeom>
        </p:spPr>
        <p:txBody>
          <a:bodyPr vert="horz" wrap="square" lIns="0" tIns="13335" rIns="0" bIns="0" rtlCol="0">
            <a:spAutoFit/>
          </a:bodyPr>
          <a:lstStyle/>
          <a:p>
            <a:pPr marL="12700">
              <a:lnSpc>
                <a:spcPct val="100000"/>
              </a:lnSpc>
              <a:spcBef>
                <a:spcPts val="105"/>
              </a:spcBef>
            </a:pPr>
            <a:r>
              <a:rPr sz="1400" b="1" spc="-5" dirty="0">
                <a:solidFill>
                  <a:srgbClr val="404040"/>
                </a:solidFill>
                <a:latin typeface="Calibri"/>
                <a:cs typeface="Calibri"/>
              </a:rPr>
              <a:t>78%</a:t>
            </a:r>
            <a:endParaRPr sz="1400">
              <a:latin typeface="Calibri"/>
              <a:cs typeface="Calibri"/>
            </a:endParaRPr>
          </a:p>
        </p:txBody>
      </p:sp>
      <p:sp>
        <p:nvSpPr>
          <p:cNvPr id="73" name="object 73"/>
          <p:cNvSpPr txBox="1"/>
          <p:nvPr/>
        </p:nvSpPr>
        <p:spPr>
          <a:xfrm>
            <a:off x="4390771" y="1726819"/>
            <a:ext cx="335280" cy="239395"/>
          </a:xfrm>
          <a:prstGeom prst="rect">
            <a:avLst/>
          </a:prstGeom>
        </p:spPr>
        <p:txBody>
          <a:bodyPr vert="horz" wrap="square" lIns="0" tIns="13335" rIns="0" bIns="0" rtlCol="0">
            <a:spAutoFit/>
          </a:bodyPr>
          <a:lstStyle/>
          <a:p>
            <a:pPr marL="12700">
              <a:lnSpc>
                <a:spcPct val="100000"/>
              </a:lnSpc>
              <a:spcBef>
                <a:spcPts val="105"/>
              </a:spcBef>
            </a:pPr>
            <a:r>
              <a:rPr sz="1400" b="1" spc="-5" dirty="0">
                <a:solidFill>
                  <a:srgbClr val="404040"/>
                </a:solidFill>
                <a:latin typeface="Calibri"/>
                <a:cs typeface="Calibri"/>
              </a:rPr>
              <a:t>62%</a:t>
            </a:r>
            <a:endParaRPr sz="1400">
              <a:latin typeface="Calibri"/>
              <a:cs typeface="Calibri"/>
            </a:endParaRPr>
          </a:p>
        </p:txBody>
      </p:sp>
      <p:sp>
        <p:nvSpPr>
          <p:cNvPr id="74" name="object 74"/>
          <p:cNvSpPr txBox="1"/>
          <p:nvPr/>
        </p:nvSpPr>
        <p:spPr>
          <a:xfrm>
            <a:off x="636219" y="672387"/>
            <a:ext cx="5036820" cy="927735"/>
          </a:xfrm>
          <a:prstGeom prst="rect">
            <a:avLst/>
          </a:prstGeom>
        </p:spPr>
        <p:txBody>
          <a:bodyPr vert="horz" wrap="square" lIns="0" tIns="137160" rIns="0" bIns="0" rtlCol="0">
            <a:spAutoFit/>
          </a:bodyPr>
          <a:lstStyle/>
          <a:p>
            <a:pPr marL="12700">
              <a:lnSpc>
                <a:spcPct val="100000"/>
              </a:lnSpc>
              <a:spcBef>
                <a:spcPts val="1080"/>
              </a:spcBef>
            </a:pPr>
            <a:r>
              <a:rPr sz="1600" b="1" spc="-5" dirty="0">
                <a:solidFill>
                  <a:srgbClr val="001F5F"/>
                </a:solidFill>
                <a:latin typeface="Calibri"/>
                <a:cs typeface="Calibri"/>
              </a:rPr>
              <a:t>Ulusal</a:t>
            </a:r>
            <a:r>
              <a:rPr sz="1600" b="1" dirty="0">
                <a:solidFill>
                  <a:srgbClr val="001F5F"/>
                </a:solidFill>
                <a:latin typeface="Calibri"/>
                <a:cs typeface="Calibri"/>
              </a:rPr>
              <a:t> </a:t>
            </a:r>
            <a:r>
              <a:rPr sz="1600" b="1" spc="-10" dirty="0">
                <a:solidFill>
                  <a:srgbClr val="001F5F"/>
                </a:solidFill>
                <a:latin typeface="Calibri"/>
                <a:cs typeface="Calibri"/>
              </a:rPr>
              <a:t>Bütçeden</a:t>
            </a:r>
            <a:r>
              <a:rPr sz="1600" b="1" spc="15" dirty="0">
                <a:solidFill>
                  <a:srgbClr val="001F5F"/>
                </a:solidFill>
                <a:latin typeface="Calibri"/>
                <a:cs typeface="Calibri"/>
              </a:rPr>
              <a:t> </a:t>
            </a:r>
            <a:r>
              <a:rPr sz="1600" b="1" spc="-5" dirty="0">
                <a:solidFill>
                  <a:srgbClr val="001F5F"/>
                </a:solidFill>
                <a:latin typeface="Calibri"/>
                <a:cs typeface="Calibri"/>
              </a:rPr>
              <a:t>Aktarılan</a:t>
            </a:r>
            <a:r>
              <a:rPr sz="1600" b="1" spc="5" dirty="0">
                <a:solidFill>
                  <a:srgbClr val="001F5F"/>
                </a:solidFill>
                <a:latin typeface="Calibri"/>
                <a:cs typeface="Calibri"/>
              </a:rPr>
              <a:t> </a:t>
            </a:r>
            <a:r>
              <a:rPr sz="1600" b="1" spc="-10" dirty="0">
                <a:solidFill>
                  <a:srgbClr val="001F5F"/>
                </a:solidFill>
                <a:latin typeface="Calibri"/>
                <a:cs typeface="Calibri"/>
              </a:rPr>
              <a:t>Katkı</a:t>
            </a:r>
            <a:r>
              <a:rPr sz="1600" b="1" spc="-25" dirty="0">
                <a:solidFill>
                  <a:srgbClr val="001F5F"/>
                </a:solidFill>
                <a:latin typeface="Calibri"/>
                <a:cs typeface="Calibri"/>
              </a:rPr>
              <a:t> </a:t>
            </a:r>
            <a:r>
              <a:rPr sz="1600" b="1" spc="-15" dirty="0">
                <a:solidFill>
                  <a:srgbClr val="001F5F"/>
                </a:solidFill>
                <a:latin typeface="Calibri"/>
                <a:cs typeface="Calibri"/>
              </a:rPr>
              <a:t>Payını</a:t>
            </a:r>
            <a:r>
              <a:rPr sz="1600" b="1" spc="5" dirty="0">
                <a:solidFill>
                  <a:srgbClr val="001F5F"/>
                </a:solidFill>
                <a:latin typeface="Calibri"/>
                <a:cs typeface="Calibri"/>
              </a:rPr>
              <a:t> </a:t>
            </a:r>
            <a:r>
              <a:rPr sz="1600" b="1" spc="-10" dirty="0">
                <a:solidFill>
                  <a:srgbClr val="001F5F"/>
                </a:solidFill>
                <a:latin typeface="Calibri"/>
                <a:cs typeface="Calibri"/>
              </a:rPr>
              <a:t>Karşılama</a:t>
            </a:r>
            <a:r>
              <a:rPr sz="1600" b="1" spc="5" dirty="0">
                <a:solidFill>
                  <a:srgbClr val="001F5F"/>
                </a:solidFill>
                <a:latin typeface="Calibri"/>
                <a:cs typeface="Calibri"/>
              </a:rPr>
              <a:t> </a:t>
            </a:r>
            <a:r>
              <a:rPr sz="1600" b="1" spc="-15" dirty="0">
                <a:solidFill>
                  <a:srgbClr val="001F5F"/>
                </a:solidFill>
                <a:latin typeface="Calibri"/>
                <a:cs typeface="Calibri"/>
              </a:rPr>
              <a:t>Oranı</a:t>
            </a:r>
            <a:r>
              <a:rPr sz="1600" b="1" spc="10" dirty="0">
                <a:solidFill>
                  <a:srgbClr val="001F5F"/>
                </a:solidFill>
                <a:latin typeface="Calibri"/>
                <a:cs typeface="Calibri"/>
              </a:rPr>
              <a:t> </a:t>
            </a:r>
            <a:r>
              <a:rPr sz="1600" b="1" spc="-10" dirty="0">
                <a:solidFill>
                  <a:srgbClr val="001F5F"/>
                </a:solidFill>
                <a:latin typeface="Calibri"/>
                <a:cs typeface="Calibri"/>
              </a:rPr>
              <a:t>(%)</a:t>
            </a:r>
            <a:endParaRPr sz="1600">
              <a:latin typeface="Calibri"/>
              <a:cs typeface="Calibri"/>
            </a:endParaRPr>
          </a:p>
          <a:p>
            <a:pPr marL="4624070">
              <a:lnSpc>
                <a:spcPts val="1664"/>
              </a:lnSpc>
              <a:spcBef>
                <a:spcPts val="875"/>
              </a:spcBef>
            </a:pPr>
            <a:r>
              <a:rPr sz="1400" b="1" spc="-5" dirty="0">
                <a:solidFill>
                  <a:srgbClr val="404040"/>
                </a:solidFill>
                <a:latin typeface="Calibri"/>
                <a:cs typeface="Calibri"/>
              </a:rPr>
              <a:t>114%</a:t>
            </a:r>
            <a:endParaRPr sz="1400">
              <a:latin typeface="Calibri"/>
              <a:cs typeface="Calibri"/>
            </a:endParaRPr>
          </a:p>
          <a:p>
            <a:pPr marL="2865755">
              <a:lnSpc>
                <a:spcPts val="1664"/>
              </a:lnSpc>
            </a:pPr>
            <a:r>
              <a:rPr sz="1400" b="1" spc="-5" dirty="0">
                <a:solidFill>
                  <a:srgbClr val="404040"/>
                </a:solidFill>
                <a:latin typeface="Calibri"/>
                <a:cs typeface="Calibri"/>
              </a:rPr>
              <a:t>96%</a:t>
            </a:r>
            <a:endParaRPr sz="1400">
              <a:latin typeface="Calibri"/>
              <a:cs typeface="Calibri"/>
            </a:endParaRPr>
          </a:p>
        </p:txBody>
      </p:sp>
      <p:sp>
        <p:nvSpPr>
          <p:cNvPr id="75" name="object 75"/>
          <p:cNvSpPr txBox="1"/>
          <p:nvPr/>
        </p:nvSpPr>
        <p:spPr>
          <a:xfrm>
            <a:off x="6502" y="1020699"/>
            <a:ext cx="5948045" cy="1998345"/>
          </a:xfrm>
          <a:prstGeom prst="rect">
            <a:avLst/>
          </a:prstGeom>
        </p:spPr>
        <p:txBody>
          <a:bodyPr vert="horz" wrap="square" lIns="0" tIns="45720" rIns="0" bIns="0" rtlCol="0">
            <a:spAutoFit/>
          </a:bodyPr>
          <a:lstStyle/>
          <a:p>
            <a:pPr marR="5584825" algn="r">
              <a:lnSpc>
                <a:spcPct val="100000"/>
              </a:lnSpc>
              <a:spcBef>
                <a:spcPts val="360"/>
              </a:spcBef>
            </a:pPr>
            <a:r>
              <a:rPr sz="1200" b="1" dirty="0">
                <a:solidFill>
                  <a:srgbClr val="585858"/>
                </a:solidFill>
                <a:latin typeface="Calibri"/>
                <a:cs typeface="Calibri"/>
              </a:rPr>
              <a:t>1</a:t>
            </a:r>
            <a:r>
              <a:rPr sz="1200" b="1" spc="-5" dirty="0">
                <a:solidFill>
                  <a:srgbClr val="585858"/>
                </a:solidFill>
                <a:latin typeface="Calibri"/>
                <a:cs typeface="Calibri"/>
              </a:rPr>
              <a:t>4</a:t>
            </a:r>
            <a:r>
              <a:rPr sz="1200" b="1" dirty="0">
                <a:solidFill>
                  <a:srgbClr val="585858"/>
                </a:solidFill>
                <a:latin typeface="Calibri"/>
                <a:cs typeface="Calibri"/>
              </a:rPr>
              <a:t>0%</a:t>
            </a:r>
            <a:endParaRPr sz="1200" dirty="0">
              <a:latin typeface="Calibri"/>
              <a:cs typeface="Calibri"/>
            </a:endParaRPr>
          </a:p>
          <a:p>
            <a:pPr marR="5584825" algn="r">
              <a:lnSpc>
                <a:spcPct val="100000"/>
              </a:lnSpc>
              <a:spcBef>
                <a:spcPts val="260"/>
              </a:spcBef>
            </a:pPr>
            <a:r>
              <a:rPr sz="1200" b="1" dirty="0">
                <a:solidFill>
                  <a:srgbClr val="585858"/>
                </a:solidFill>
                <a:latin typeface="Calibri"/>
                <a:cs typeface="Calibri"/>
              </a:rPr>
              <a:t>1</a:t>
            </a:r>
            <a:r>
              <a:rPr sz="1200" b="1" spc="-5" dirty="0">
                <a:solidFill>
                  <a:srgbClr val="585858"/>
                </a:solidFill>
                <a:latin typeface="Calibri"/>
                <a:cs typeface="Calibri"/>
              </a:rPr>
              <a:t>2</a:t>
            </a:r>
            <a:r>
              <a:rPr sz="1200" b="1" dirty="0">
                <a:solidFill>
                  <a:srgbClr val="585858"/>
                </a:solidFill>
                <a:latin typeface="Calibri"/>
                <a:cs typeface="Calibri"/>
              </a:rPr>
              <a:t>0%</a:t>
            </a:r>
            <a:endParaRPr sz="1200" dirty="0">
              <a:latin typeface="Calibri"/>
              <a:cs typeface="Calibri"/>
            </a:endParaRPr>
          </a:p>
          <a:p>
            <a:pPr marR="5584825" algn="r">
              <a:lnSpc>
                <a:spcPct val="100000"/>
              </a:lnSpc>
              <a:spcBef>
                <a:spcPts val="260"/>
              </a:spcBef>
            </a:pPr>
            <a:r>
              <a:rPr sz="1200" b="1" dirty="0">
                <a:solidFill>
                  <a:srgbClr val="585858"/>
                </a:solidFill>
                <a:latin typeface="Calibri"/>
                <a:cs typeface="Calibri"/>
              </a:rPr>
              <a:t>1</a:t>
            </a:r>
            <a:r>
              <a:rPr sz="1200" b="1" spc="-5" dirty="0">
                <a:solidFill>
                  <a:srgbClr val="585858"/>
                </a:solidFill>
                <a:latin typeface="Calibri"/>
                <a:cs typeface="Calibri"/>
              </a:rPr>
              <a:t>0</a:t>
            </a:r>
            <a:r>
              <a:rPr sz="1200" b="1" dirty="0">
                <a:solidFill>
                  <a:srgbClr val="585858"/>
                </a:solidFill>
                <a:latin typeface="Calibri"/>
                <a:cs typeface="Calibri"/>
              </a:rPr>
              <a:t>0%</a:t>
            </a:r>
            <a:endParaRPr sz="1200" dirty="0">
              <a:latin typeface="Calibri"/>
              <a:cs typeface="Calibri"/>
            </a:endParaRPr>
          </a:p>
          <a:p>
            <a:pPr marR="5584825" algn="r">
              <a:lnSpc>
                <a:spcPct val="100000"/>
              </a:lnSpc>
              <a:spcBef>
                <a:spcPts val="265"/>
              </a:spcBef>
            </a:pPr>
            <a:r>
              <a:rPr sz="1200" b="1" spc="-5" dirty="0">
                <a:solidFill>
                  <a:srgbClr val="585858"/>
                </a:solidFill>
                <a:latin typeface="Calibri"/>
                <a:cs typeface="Calibri"/>
              </a:rPr>
              <a:t>80%</a:t>
            </a:r>
            <a:endParaRPr sz="1200" dirty="0">
              <a:latin typeface="Calibri"/>
              <a:cs typeface="Calibri"/>
            </a:endParaRPr>
          </a:p>
          <a:p>
            <a:pPr marR="5584825" algn="r">
              <a:lnSpc>
                <a:spcPct val="100000"/>
              </a:lnSpc>
              <a:spcBef>
                <a:spcPts val="260"/>
              </a:spcBef>
            </a:pPr>
            <a:r>
              <a:rPr sz="1200" b="1" spc="-5" dirty="0">
                <a:solidFill>
                  <a:srgbClr val="585858"/>
                </a:solidFill>
                <a:latin typeface="Calibri"/>
                <a:cs typeface="Calibri"/>
              </a:rPr>
              <a:t>60%</a:t>
            </a:r>
            <a:endParaRPr sz="1200" dirty="0">
              <a:latin typeface="Calibri"/>
              <a:cs typeface="Calibri"/>
            </a:endParaRPr>
          </a:p>
          <a:p>
            <a:pPr marR="5584825" algn="r">
              <a:lnSpc>
                <a:spcPct val="100000"/>
              </a:lnSpc>
              <a:spcBef>
                <a:spcPts val="265"/>
              </a:spcBef>
            </a:pPr>
            <a:r>
              <a:rPr sz="1200" b="1" spc="-5" dirty="0">
                <a:solidFill>
                  <a:srgbClr val="585858"/>
                </a:solidFill>
                <a:latin typeface="Calibri"/>
                <a:cs typeface="Calibri"/>
              </a:rPr>
              <a:t>40%</a:t>
            </a:r>
            <a:endParaRPr sz="1200" dirty="0">
              <a:latin typeface="Calibri"/>
              <a:cs typeface="Calibri"/>
            </a:endParaRPr>
          </a:p>
          <a:p>
            <a:pPr marL="89535">
              <a:lnSpc>
                <a:spcPct val="100000"/>
              </a:lnSpc>
              <a:spcBef>
                <a:spcPts val="260"/>
              </a:spcBef>
              <a:tabLst>
                <a:tab pos="495934" algn="l"/>
                <a:tab pos="5934710" algn="l"/>
              </a:tabLst>
            </a:pPr>
            <a:r>
              <a:rPr sz="1200" b="1" spc="-5" dirty="0">
                <a:solidFill>
                  <a:srgbClr val="585858"/>
                </a:solidFill>
                <a:latin typeface="Calibri"/>
                <a:cs typeface="Calibri"/>
              </a:rPr>
              <a:t>20%	</a:t>
            </a:r>
            <a:r>
              <a:rPr sz="1200" b="1" u="sng" spc="-5" dirty="0">
                <a:solidFill>
                  <a:srgbClr val="585858"/>
                </a:solidFill>
                <a:uFill>
                  <a:solidFill>
                    <a:srgbClr val="D9D9D9"/>
                  </a:solidFill>
                </a:uFill>
                <a:latin typeface="Calibri"/>
                <a:cs typeface="Calibri"/>
              </a:rPr>
              <a:t> 	</a:t>
            </a:r>
            <a:endParaRPr sz="1200" dirty="0">
              <a:latin typeface="Calibri"/>
              <a:cs typeface="Calibri"/>
            </a:endParaRPr>
          </a:p>
          <a:p>
            <a:pPr marL="166370">
              <a:lnSpc>
                <a:spcPct val="100000"/>
              </a:lnSpc>
              <a:spcBef>
                <a:spcPts val="260"/>
              </a:spcBef>
            </a:pPr>
            <a:r>
              <a:rPr sz="1200" b="1" dirty="0">
                <a:solidFill>
                  <a:srgbClr val="585858"/>
                </a:solidFill>
                <a:latin typeface="Calibri"/>
                <a:cs typeface="Calibri"/>
              </a:rPr>
              <a:t>0%</a:t>
            </a:r>
            <a:endParaRPr sz="1200" dirty="0">
              <a:latin typeface="Calibri"/>
              <a:cs typeface="Calibri"/>
            </a:endParaRPr>
          </a:p>
          <a:p>
            <a:pPr marL="767080">
              <a:lnSpc>
                <a:spcPct val="100000"/>
              </a:lnSpc>
              <a:spcBef>
                <a:spcPts val="240"/>
              </a:spcBef>
              <a:tabLst>
                <a:tab pos="1668145" algn="l"/>
                <a:tab pos="2569210" algn="l"/>
                <a:tab pos="3470910" algn="l"/>
                <a:tab pos="4371975" algn="l"/>
                <a:tab pos="5273040" algn="l"/>
              </a:tabLst>
            </a:pPr>
            <a:r>
              <a:rPr sz="1400" b="1" spc="-5" dirty="0">
                <a:solidFill>
                  <a:srgbClr val="585858"/>
                </a:solidFill>
                <a:latin typeface="Calibri"/>
                <a:cs typeface="Calibri"/>
              </a:rPr>
              <a:t>2014	2015	2016	2017	2018	2019</a:t>
            </a:r>
            <a:endParaRPr sz="1400" dirty="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33667"/>
            <a:ext cx="10488295" cy="654025"/>
          </a:xfrm>
          <a:prstGeom prst="rect">
            <a:avLst/>
          </a:prstGeom>
          <a:ln w="9144">
            <a:solidFill>
              <a:srgbClr val="BD4A47"/>
            </a:solidFill>
          </a:ln>
        </p:spPr>
        <p:txBody>
          <a:bodyPr vert="horz" wrap="square" lIns="0" tIns="0" rIns="0" bIns="0" rtlCol="0">
            <a:spAutoFit/>
          </a:bodyPr>
          <a:lstStyle/>
          <a:p>
            <a:pPr marL="618490">
              <a:lnSpc>
                <a:spcPts val="5080"/>
              </a:lnSpc>
            </a:pPr>
            <a:r>
              <a:rPr sz="4300" b="1" spc="-5" dirty="0">
                <a:latin typeface="Calibri"/>
                <a:cs typeface="Calibri"/>
              </a:rPr>
              <a:t>Ufuk</a:t>
            </a:r>
            <a:r>
              <a:rPr sz="4300" b="1" spc="20" dirty="0">
                <a:latin typeface="Calibri"/>
                <a:cs typeface="Calibri"/>
              </a:rPr>
              <a:t> </a:t>
            </a:r>
            <a:r>
              <a:rPr sz="4300" b="1" spc="-55" dirty="0">
                <a:latin typeface="Calibri"/>
                <a:cs typeface="Calibri"/>
              </a:rPr>
              <a:t>Avrupa’da</a:t>
            </a:r>
            <a:r>
              <a:rPr sz="4300" b="1" spc="50" dirty="0">
                <a:latin typeface="Calibri"/>
                <a:cs typeface="Calibri"/>
              </a:rPr>
              <a:t> </a:t>
            </a:r>
            <a:r>
              <a:rPr sz="4300" b="1" spc="-20" dirty="0">
                <a:latin typeface="Calibri"/>
                <a:cs typeface="Calibri"/>
              </a:rPr>
              <a:t>Cinsiyet</a:t>
            </a:r>
            <a:r>
              <a:rPr sz="4300" b="1" spc="5" dirty="0">
                <a:latin typeface="Calibri"/>
                <a:cs typeface="Calibri"/>
              </a:rPr>
              <a:t> </a:t>
            </a:r>
            <a:r>
              <a:rPr sz="4300" b="1" spc="-5" dirty="0">
                <a:latin typeface="Calibri"/>
                <a:cs typeface="Calibri"/>
              </a:rPr>
              <a:t>Eşitliği</a:t>
            </a:r>
            <a:endParaRPr sz="4300" dirty="0">
              <a:latin typeface="Calibri"/>
              <a:cs typeface="Calibri"/>
            </a:endParaRPr>
          </a:p>
        </p:txBody>
      </p:sp>
      <p:sp>
        <p:nvSpPr>
          <p:cNvPr id="3" name="object 3"/>
          <p:cNvSpPr txBox="1"/>
          <p:nvPr/>
        </p:nvSpPr>
        <p:spPr>
          <a:xfrm>
            <a:off x="1135507" y="3525132"/>
            <a:ext cx="10629900" cy="2523490"/>
          </a:xfrm>
          <a:prstGeom prst="rect">
            <a:avLst/>
          </a:prstGeom>
        </p:spPr>
        <p:txBody>
          <a:bodyPr vert="horz" wrap="square" lIns="0" tIns="12700" rIns="0" bIns="0" rtlCol="0">
            <a:spAutoFit/>
          </a:bodyPr>
          <a:lstStyle/>
          <a:p>
            <a:pPr marL="12700">
              <a:lnSpc>
                <a:spcPts val="2735"/>
              </a:lnSpc>
              <a:spcBef>
                <a:spcPts val="100"/>
              </a:spcBef>
              <a:tabLst>
                <a:tab pos="2059305" algn="l"/>
                <a:tab pos="3068320" algn="l"/>
                <a:tab pos="4431030" algn="l"/>
                <a:tab pos="4874260" algn="l"/>
                <a:tab pos="5828665" algn="l"/>
                <a:tab pos="7037070" algn="l"/>
                <a:tab pos="8129905" algn="l"/>
                <a:tab pos="9645015" algn="l"/>
              </a:tabLst>
            </a:pPr>
            <a:r>
              <a:rPr sz="2400" b="1" spc="-5" dirty="0">
                <a:solidFill>
                  <a:srgbClr val="8063A1"/>
                </a:solidFill>
                <a:latin typeface="Calibri"/>
                <a:cs typeface="Calibri"/>
              </a:rPr>
              <a:t>Değerlendirme	kriteri:	</a:t>
            </a:r>
            <a:r>
              <a:rPr sz="2400" spc="-10" dirty="0">
                <a:solidFill>
                  <a:srgbClr val="8063A1"/>
                </a:solidFill>
                <a:latin typeface="Calibri"/>
                <a:cs typeface="Calibri"/>
              </a:rPr>
              <a:t>Araştırma	</a:t>
            </a:r>
            <a:r>
              <a:rPr sz="2400" spc="-15" dirty="0">
                <a:solidFill>
                  <a:srgbClr val="8063A1"/>
                </a:solidFill>
                <a:latin typeface="Calibri"/>
                <a:cs typeface="Calibri"/>
              </a:rPr>
              <a:t>ve	</a:t>
            </a:r>
            <a:r>
              <a:rPr sz="2400" spc="-5" dirty="0">
                <a:solidFill>
                  <a:srgbClr val="8063A1"/>
                </a:solidFill>
                <a:latin typeface="Calibri"/>
                <a:cs typeface="Calibri"/>
              </a:rPr>
              <a:t>yenilik	içeriğine	</a:t>
            </a:r>
            <a:r>
              <a:rPr sz="2400" spc="-10" dirty="0">
                <a:solidFill>
                  <a:srgbClr val="8063A1"/>
                </a:solidFill>
                <a:latin typeface="Calibri"/>
                <a:cs typeface="Calibri"/>
              </a:rPr>
              <a:t>cinsiyet	</a:t>
            </a:r>
            <a:r>
              <a:rPr sz="2400" spc="-5" dirty="0">
                <a:solidFill>
                  <a:srgbClr val="8063A1"/>
                </a:solidFill>
                <a:latin typeface="Calibri"/>
                <a:cs typeface="Calibri"/>
              </a:rPr>
              <a:t>boyutunun	</a:t>
            </a:r>
            <a:r>
              <a:rPr sz="2400" spc="-10" dirty="0">
                <a:solidFill>
                  <a:srgbClr val="8063A1"/>
                </a:solidFill>
                <a:latin typeface="Calibri"/>
                <a:cs typeface="Calibri"/>
              </a:rPr>
              <a:t>entegre</a:t>
            </a:r>
            <a:endParaRPr sz="2400" dirty="0">
              <a:latin typeface="Calibri"/>
              <a:cs typeface="Calibri"/>
            </a:endParaRPr>
          </a:p>
          <a:p>
            <a:pPr marL="12700">
              <a:lnSpc>
                <a:spcPts val="2735"/>
              </a:lnSpc>
            </a:pPr>
            <a:r>
              <a:rPr sz="2400" dirty="0">
                <a:solidFill>
                  <a:srgbClr val="8063A1"/>
                </a:solidFill>
                <a:latin typeface="Calibri"/>
                <a:cs typeface="Calibri"/>
              </a:rPr>
              <a:t>edilmesi</a:t>
            </a:r>
            <a:endParaRPr sz="2400" dirty="0">
              <a:latin typeface="Calibri"/>
              <a:cs typeface="Calibri"/>
            </a:endParaRPr>
          </a:p>
          <a:p>
            <a:pPr marL="24130" marR="5080">
              <a:lnSpc>
                <a:spcPts val="2590"/>
              </a:lnSpc>
              <a:spcBef>
                <a:spcPts val="1705"/>
              </a:spcBef>
              <a:tabLst>
                <a:tab pos="1285875" algn="l"/>
                <a:tab pos="2584450" algn="l"/>
                <a:tab pos="3602354" algn="l"/>
                <a:tab pos="4308475" algn="l"/>
                <a:tab pos="5169535" algn="l"/>
                <a:tab pos="5858510" algn="l"/>
                <a:tab pos="7000240" algn="l"/>
                <a:tab pos="8211820" algn="l"/>
                <a:tab pos="9552940" algn="l"/>
              </a:tabLst>
            </a:pPr>
            <a:r>
              <a:rPr sz="2400" b="1" dirty="0">
                <a:solidFill>
                  <a:srgbClr val="004493"/>
                </a:solidFill>
                <a:latin typeface="Calibri"/>
                <a:cs typeface="Calibri"/>
              </a:rPr>
              <a:t>Sı</a:t>
            </a:r>
            <a:r>
              <a:rPr sz="2400" b="1" spc="-45" dirty="0">
                <a:solidFill>
                  <a:srgbClr val="004493"/>
                </a:solidFill>
                <a:latin typeface="Calibri"/>
                <a:cs typeface="Calibri"/>
              </a:rPr>
              <a:t>r</a:t>
            </a:r>
            <a:r>
              <a:rPr sz="2400" b="1" dirty="0">
                <a:solidFill>
                  <a:srgbClr val="004493"/>
                </a:solidFill>
                <a:latin typeface="Calibri"/>
                <a:cs typeface="Calibri"/>
              </a:rPr>
              <a:t>ala</a:t>
            </a:r>
            <a:r>
              <a:rPr sz="2400" b="1" spc="5" dirty="0">
                <a:solidFill>
                  <a:srgbClr val="004493"/>
                </a:solidFill>
                <a:latin typeface="Calibri"/>
                <a:cs typeface="Calibri"/>
              </a:rPr>
              <a:t>m</a:t>
            </a:r>
            <a:r>
              <a:rPr sz="2400" b="1" dirty="0">
                <a:solidFill>
                  <a:srgbClr val="004493"/>
                </a:solidFill>
                <a:latin typeface="Calibri"/>
                <a:cs typeface="Calibri"/>
              </a:rPr>
              <a:t>a	</a:t>
            </a:r>
            <a:r>
              <a:rPr sz="2400" b="1" spc="-5" dirty="0">
                <a:solidFill>
                  <a:srgbClr val="004493"/>
                </a:solidFill>
                <a:latin typeface="Calibri"/>
                <a:cs typeface="Calibri"/>
              </a:rPr>
              <a:t>(</a:t>
            </a:r>
            <a:r>
              <a:rPr sz="2400" b="1" spc="-65" dirty="0">
                <a:solidFill>
                  <a:srgbClr val="004493"/>
                </a:solidFill>
                <a:latin typeface="Calibri"/>
                <a:cs typeface="Calibri"/>
              </a:rPr>
              <a:t>r</a:t>
            </a:r>
            <a:r>
              <a:rPr sz="2400" b="1" dirty="0">
                <a:solidFill>
                  <a:srgbClr val="004493"/>
                </a:solidFill>
                <a:latin typeface="Calibri"/>
                <a:cs typeface="Calibri"/>
              </a:rPr>
              <a:t>anki</a:t>
            </a:r>
            <a:r>
              <a:rPr sz="2400" b="1" spc="-10" dirty="0">
                <a:solidFill>
                  <a:srgbClr val="004493"/>
                </a:solidFill>
                <a:latin typeface="Calibri"/>
                <a:cs typeface="Calibri"/>
              </a:rPr>
              <a:t>n</a:t>
            </a:r>
            <a:r>
              <a:rPr sz="2400" b="1" dirty="0">
                <a:solidFill>
                  <a:srgbClr val="004493"/>
                </a:solidFill>
                <a:latin typeface="Calibri"/>
                <a:cs typeface="Calibri"/>
              </a:rPr>
              <a:t>g)	kri</a:t>
            </a:r>
            <a:r>
              <a:rPr sz="2400" b="1" spc="-35" dirty="0">
                <a:solidFill>
                  <a:srgbClr val="004493"/>
                </a:solidFill>
                <a:latin typeface="Calibri"/>
                <a:cs typeface="Calibri"/>
              </a:rPr>
              <a:t>t</a:t>
            </a:r>
            <a:r>
              <a:rPr sz="2400" b="1" spc="-5" dirty="0">
                <a:solidFill>
                  <a:srgbClr val="004493"/>
                </a:solidFill>
                <a:latin typeface="Calibri"/>
                <a:cs typeface="Calibri"/>
              </a:rPr>
              <a:t>er</a:t>
            </a:r>
            <a:r>
              <a:rPr sz="2400" b="1" dirty="0">
                <a:solidFill>
                  <a:srgbClr val="004493"/>
                </a:solidFill>
                <a:latin typeface="Calibri"/>
                <a:cs typeface="Calibri"/>
              </a:rPr>
              <a:t>i:	</a:t>
            </a:r>
            <a:r>
              <a:rPr sz="2400" spc="-45" dirty="0">
                <a:solidFill>
                  <a:srgbClr val="004493"/>
                </a:solidFill>
                <a:latin typeface="Calibri"/>
                <a:cs typeface="Calibri"/>
              </a:rPr>
              <a:t>A</a:t>
            </a:r>
            <a:r>
              <a:rPr sz="2400" dirty="0">
                <a:solidFill>
                  <a:srgbClr val="004493"/>
                </a:solidFill>
                <a:latin typeface="Calibri"/>
                <a:cs typeface="Calibri"/>
              </a:rPr>
              <a:t>y</a:t>
            </a:r>
            <a:r>
              <a:rPr sz="2400" spc="5" dirty="0">
                <a:solidFill>
                  <a:srgbClr val="004493"/>
                </a:solidFill>
                <a:latin typeface="Calibri"/>
                <a:cs typeface="Calibri"/>
              </a:rPr>
              <a:t>n</a:t>
            </a:r>
            <a:r>
              <a:rPr sz="2400" dirty="0">
                <a:solidFill>
                  <a:srgbClr val="004493"/>
                </a:solidFill>
                <a:latin typeface="Calibri"/>
                <a:cs typeface="Calibri"/>
              </a:rPr>
              <a:t>ı	</a:t>
            </a:r>
            <a:r>
              <a:rPr sz="2400" spc="-15" dirty="0">
                <a:solidFill>
                  <a:srgbClr val="004493"/>
                </a:solidFill>
                <a:latin typeface="Calibri"/>
                <a:cs typeface="Calibri"/>
              </a:rPr>
              <a:t>p</a:t>
            </a:r>
            <a:r>
              <a:rPr sz="2400" spc="-5" dirty="0">
                <a:solidFill>
                  <a:srgbClr val="004493"/>
                </a:solidFill>
                <a:latin typeface="Calibri"/>
                <a:cs typeface="Calibri"/>
              </a:rPr>
              <a:t>uan</a:t>
            </a:r>
            <a:r>
              <a:rPr sz="2400" dirty="0">
                <a:solidFill>
                  <a:srgbClr val="004493"/>
                </a:solidFill>
                <a:latin typeface="Calibri"/>
                <a:cs typeface="Calibri"/>
              </a:rPr>
              <a:t>ı	alan	</a:t>
            </a:r>
            <a:r>
              <a:rPr sz="2400" spc="-15" dirty="0">
                <a:solidFill>
                  <a:srgbClr val="004493"/>
                </a:solidFill>
                <a:latin typeface="Calibri"/>
                <a:cs typeface="Calibri"/>
              </a:rPr>
              <a:t>p</a:t>
            </a:r>
            <a:r>
              <a:rPr sz="2400" spc="-35" dirty="0">
                <a:solidFill>
                  <a:srgbClr val="004493"/>
                </a:solidFill>
                <a:latin typeface="Calibri"/>
                <a:cs typeface="Calibri"/>
              </a:rPr>
              <a:t>r</a:t>
            </a:r>
            <a:r>
              <a:rPr sz="2400" spc="-5" dirty="0">
                <a:solidFill>
                  <a:srgbClr val="004493"/>
                </a:solidFill>
                <a:latin typeface="Calibri"/>
                <a:cs typeface="Calibri"/>
              </a:rPr>
              <a:t>ojele</a:t>
            </a:r>
            <a:r>
              <a:rPr sz="2400" dirty="0">
                <a:solidFill>
                  <a:srgbClr val="004493"/>
                </a:solidFill>
                <a:latin typeface="Calibri"/>
                <a:cs typeface="Calibri"/>
              </a:rPr>
              <a:t>r	</a:t>
            </a:r>
            <a:r>
              <a:rPr sz="2400" spc="-10" dirty="0">
                <a:solidFill>
                  <a:srgbClr val="004493"/>
                </a:solidFill>
                <a:latin typeface="Calibri"/>
                <a:cs typeface="Calibri"/>
              </a:rPr>
              <a:t>a</a:t>
            </a:r>
            <a:r>
              <a:rPr sz="2400" spc="-45" dirty="0">
                <a:solidFill>
                  <a:srgbClr val="004493"/>
                </a:solidFill>
                <a:latin typeface="Calibri"/>
                <a:cs typeface="Calibri"/>
              </a:rPr>
              <a:t>r</a:t>
            </a:r>
            <a:r>
              <a:rPr sz="2400" dirty="0">
                <a:solidFill>
                  <a:srgbClr val="004493"/>
                </a:solidFill>
                <a:latin typeface="Calibri"/>
                <a:cs typeface="Calibri"/>
              </a:rPr>
              <a:t>a</a:t>
            </a:r>
            <a:r>
              <a:rPr sz="2400" spc="-15" dirty="0">
                <a:solidFill>
                  <a:srgbClr val="004493"/>
                </a:solidFill>
                <a:latin typeface="Calibri"/>
                <a:cs typeface="Calibri"/>
              </a:rPr>
              <a:t>s</a:t>
            </a:r>
            <a:r>
              <a:rPr sz="2400" dirty="0">
                <a:solidFill>
                  <a:srgbClr val="004493"/>
                </a:solidFill>
                <a:latin typeface="Calibri"/>
                <a:cs typeface="Calibri"/>
              </a:rPr>
              <a:t>ında	a</a:t>
            </a:r>
            <a:r>
              <a:rPr sz="2400" spc="-45" dirty="0">
                <a:solidFill>
                  <a:srgbClr val="004493"/>
                </a:solidFill>
                <a:latin typeface="Calibri"/>
                <a:cs typeface="Calibri"/>
              </a:rPr>
              <a:t>r</a:t>
            </a:r>
            <a:r>
              <a:rPr sz="2400" dirty="0">
                <a:solidFill>
                  <a:srgbClr val="004493"/>
                </a:solidFill>
                <a:latin typeface="Calibri"/>
                <a:cs typeface="Calibri"/>
              </a:rPr>
              <a:t>a</a:t>
            </a:r>
            <a:r>
              <a:rPr sz="2400" spc="-25" dirty="0">
                <a:solidFill>
                  <a:srgbClr val="004493"/>
                </a:solidFill>
                <a:latin typeface="Calibri"/>
                <a:cs typeface="Calibri"/>
              </a:rPr>
              <a:t>ş</a:t>
            </a:r>
            <a:r>
              <a:rPr sz="2400" spc="-15" dirty="0">
                <a:solidFill>
                  <a:srgbClr val="004493"/>
                </a:solidFill>
                <a:latin typeface="Calibri"/>
                <a:cs typeface="Calibri"/>
              </a:rPr>
              <a:t>t</a:t>
            </a:r>
            <a:r>
              <a:rPr sz="2400" dirty="0">
                <a:solidFill>
                  <a:srgbClr val="004493"/>
                </a:solidFill>
                <a:latin typeface="Calibri"/>
                <a:cs typeface="Calibri"/>
              </a:rPr>
              <a:t>ı</a:t>
            </a:r>
            <a:r>
              <a:rPr sz="2400" spc="-10" dirty="0">
                <a:solidFill>
                  <a:srgbClr val="004493"/>
                </a:solidFill>
                <a:latin typeface="Calibri"/>
                <a:cs typeface="Calibri"/>
              </a:rPr>
              <a:t>r</a:t>
            </a:r>
            <a:r>
              <a:rPr sz="2400" dirty="0">
                <a:solidFill>
                  <a:srgbClr val="004493"/>
                </a:solidFill>
                <a:latin typeface="Calibri"/>
                <a:cs typeface="Calibri"/>
              </a:rPr>
              <a:t>ma	ekibinde  </a:t>
            </a:r>
            <a:r>
              <a:rPr sz="2400" spc="-5" dirty="0">
                <a:solidFill>
                  <a:srgbClr val="004493"/>
                </a:solidFill>
                <a:latin typeface="Calibri"/>
                <a:cs typeface="Calibri"/>
              </a:rPr>
              <a:t>cinsiyet</a:t>
            </a:r>
            <a:r>
              <a:rPr sz="2400" spc="-40" dirty="0">
                <a:solidFill>
                  <a:srgbClr val="004493"/>
                </a:solidFill>
                <a:latin typeface="Calibri"/>
                <a:cs typeface="Calibri"/>
              </a:rPr>
              <a:t> </a:t>
            </a:r>
            <a:r>
              <a:rPr sz="2400" spc="-5" dirty="0">
                <a:solidFill>
                  <a:srgbClr val="004493"/>
                </a:solidFill>
                <a:latin typeface="Calibri"/>
                <a:cs typeface="Calibri"/>
              </a:rPr>
              <a:t>dengesi bulunması</a:t>
            </a:r>
            <a:endParaRPr sz="2400" dirty="0">
              <a:latin typeface="Calibri"/>
              <a:cs typeface="Calibri"/>
            </a:endParaRPr>
          </a:p>
          <a:p>
            <a:pPr marL="22860">
              <a:lnSpc>
                <a:spcPts val="2735"/>
              </a:lnSpc>
              <a:spcBef>
                <a:spcPts val="1835"/>
              </a:spcBef>
            </a:pPr>
            <a:r>
              <a:rPr sz="2400" b="1" spc="-10" dirty="0">
                <a:solidFill>
                  <a:srgbClr val="4F6128"/>
                </a:solidFill>
                <a:latin typeface="Calibri"/>
                <a:cs typeface="Calibri"/>
              </a:rPr>
              <a:t>Proje</a:t>
            </a:r>
            <a:r>
              <a:rPr sz="2400" b="1" spc="409" dirty="0">
                <a:solidFill>
                  <a:srgbClr val="4F6128"/>
                </a:solidFill>
                <a:latin typeface="Calibri"/>
                <a:cs typeface="Calibri"/>
              </a:rPr>
              <a:t> </a:t>
            </a:r>
            <a:r>
              <a:rPr sz="2400" b="1" spc="-5" dirty="0">
                <a:solidFill>
                  <a:srgbClr val="4F6128"/>
                </a:solidFill>
                <a:latin typeface="Calibri"/>
                <a:cs typeface="Calibri"/>
              </a:rPr>
              <a:t>ekibi:</a:t>
            </a:r>
            <a:r>
              <a:rPr sz="2400" b="1" spc="415" dirty="0">
                <a:solidFill>
                  <a:srgbClr val="4F6128"/>
                </a:solidFill>
                <a:latin typeface="Calibri"/>
                <a:cs typeface="Calibri"/>
              </a:rPr>
              <a:t> </a:t>
            </a:r>
            <a:r>
              <a:rPr sz="2400" spc="-10" dirty="0">
                <a:solidFill>
                  <a:srgbClr val="4F6128"/>
                </a:solidFill>
                <a:latin typeface="Calibri"/>
                <a:cs typeface="Calibri"/>
              </a:rPr>
              <a:t>Proje</a:t>
            </a:r>
            <a:r>
              <a:rPr sz="2400" spc="405" dirty="0">
                <a:solidFill>
                  <a:srgbClr val="4F6128"/>
                </a:solidFill>
                <a:latin typeface="Calibri"/>
                <a:cs typeface="Calibri"/>
              </a:rPr>
              <a:t> </a:t>
            </a:r>
            <a:r>
              <a:rPr sz="2400" spc="-5" dirty="0">
                <a:solidFill>
                  <a:srgbClr val="4F6128"/>
                </a:solidFill>
                <a:latin typeface="Calibri"/>
                <a:cs typeface="Calibri"/>
              </a:rPr>
              <a:t>yürütme</a:t>
            </a:r>
            <a:r>
              <a:rPr sz="2400" spc="420" dirty="0">
                <a:solidFill>
                  <a:srgbClr val="4F6128"/>
                </a:solidFill>
                <a:latin typeface="Calibri"/>
                <a:cs typeface="Calibri"/>
              </a:rPr>
              <a:t> </a:t>
            </a:r>
            <a:r>
              <a:rPr sz="2400" spc="-5" dirty="0">
                <a:solidFill>
                  <a:srgbClr val="4F6128"/>
                </a:solidFill>
                <a:latin typeface="Calibri"/>
                <a:cs typeface="Calibri"/>
              </a:rPr>
              <a:t>aşamasında</a:t>
            </a:r>
            <a:r>
              <a:rPr sz="2400" spc="415" dirty="0">
                <a:solidFill>
                  <a:srgbClr val="4F6128"/>
                </a:solidFill>
                <a:latin typeface="Calibri"/>
                <a:cs typeface="Calibri"/>
              </a:rPr>
              <a:t> </a:t>
            </a:r>
            <a:r>
              <a:rPr sz="2400" dirty="0">
                <a:solidFill>
                  <a:srgbClr val="4F6128"/>
                </a:solidFill>
                <a:latin typeface="Calibri"/>
                <a:cs typeface="Calibri"/>
              </a:rPr>
              <a:t>ekibe</a:t>
            </a:r>
            <a:r>
              <a:rPr sz="2400" spc="430" dirty="0">
                <a:solidFill>
                  <a:srgbClr val="4F6128"/>
                </a:solidFill>
                <a:latin typeface="Calibri"/>
                <a:cs typeface="Calibri"/>
              </a:rPr>
              <a:t> </a:t>
            </a:r>
            <a:r>
              <a:rPr sz="2400" spc="-10" dirty="0">
                <a:solidFill>
                  <a:srgbClr val="4F6128"/>
                </a:solidFill>
                <a:latin typeface="Calibri"/>
                <a:cs typeface="Calibri"/>
              </a:rPr>
              <a:t>atanan</a:t>
            </a:r>
            <a:r>
              <a:rPr sz="2400" spc="415" dirty="0">
                <a:solidFill>
                  <a:srgbClr val="4F6128"/>
                </a:solidFill>
                <a:latin typeface="Calibri"/>
                <a:cs typeface="Calibri"/>
              </a:rPr>
              <a:t> </a:t>
            </a:r>
            <a:r>
              <a:rPr sz="2400" spc="-10" dirty="0">
                <a:solidFill>
                  <a:srgbClr val="4F6128"/>
                </a:solidFill>
                <a:latin typeface="Calibri"/>
                <a:cs typeface="Calibri"/>
              </a:rPr>
              <a:t>personelin</a:t>
            </a:r>
            <a:r>
              <a:rPr sz="2400" spc="425" dirty="0">
                <a:solidFill>
                  <a:srgbClr val="4F6128"/>
                </a:solidFill>
                <a:latin typeface="Calibri"/>
                <a:cs typeface="Calibri"/>
              </a:rPr>
              <a:t> </a:t>
            </a:r>
            <a:r>
              <a:rPr sz="2400" spc="-5" dirty="0">
                <a:solidFill>
                  <a:srgbClr val="4F6128"/>
                </a:solidFill>
                <a:latin typeface="Calibri"/>
                <a:cs typeface="Calibri"/>
              </a:rPr>
              <a:t>her</a:t>
            </a:r>
            <a:r>
              <a:rPr sz="2400" spc="425" dirty="0">
                <a:solidFill>
                  <a:srgbClr val="4F6128"/>
                </a:solidFill>
                <a:latin typeface="Calibri"/>
                <a:cs typeface="Calibri"/>
              </a:rPr>
              <a:t> </a:t>
            </a:r>
            <a:r>
              <a:rPr sz="2400" spc="-5" dirty="0">
                <a:solidFill>
                  <a:srgbClr val="4F6128"/>
                </a:solidFill>
                <a:latin typeface="Calibri"/>
                <a:cs typeface="Calibri"/>
              </a:rPr>
              <a:t>seviyesinde</a:t>
            </a:r>
            <a:endParaRPr sz="2400" dirty="0">
              <a:latin typeface="Calibri"/>
              <a:cs typeface="Calibri"/>
            </a:endParaRPr>
          </a:p>
          <a:p>
            <a:pPr marL="22860">
              <a:lnSpc>
                <a:spcPts val="2735"/>
              </a:lnSpc>
            </a:pPr>
            <a:r>
              <a:rPr sz="2400" spc="-10" dirty="0">
                <a:solidFill>
                  <a:srgbClr val="4F6128"/>
                </a:solidFill>
                <a:latin typeface="Calibri"/>
                <a:cs typeface="Calibri"/>
              </a:rPr>
              <a:t>(yönetim</a:t>
            </a:r>
            <a:r>
              <a:rPr sz="2400" spc="-25" dirty="0">
                <a:solidFill>
                  <a:srgbClr val="4F6128"/>
                </a:solidFill>
                <a:latin typeface="Calibri"/>
                <a:cs typeface="Calibri"/>
              </a:rPr>
              <a:t> </a:t>
            </a:r>
            <a:r>
              <a:rPr sz="2400" spc="-15" dirty="0">
                <a:solidFill>
                  <a:srgbClr val="4F6128"/>
                </a:solidFill>
                <a:latin typeface="Calibri"/>
                <a:cs typeface="Calibri"/>
              </a:rPr>
              <a:t>ve</a:t>
            </a:r>
            <a:r>
              <a:rPr sz="2400" spc="-5" dirty="0">
                <a:solidFill>
                  <a:srgbClr val="4F6128"/>
                </a:solidFill>
                <a:latin typeface="Calibri"/>
                <a:cs typeface="Calibri"/>
              </a:rPr>
              <a:t> denetim</a:t>
            </a:r>
            <a:r>
              <a:rPr sz="2400" spc="-10" dirty="0">
                <a:solidFill>
                  <a:srgbClr val="4F6128"/>
                </a:solidFill>
                <a:latin typeface="Calibri"/>
                <a:cs typeface="Calibri"/>
              </a:rPr>
              <a:t> </a:t>
            </a:r>
            <a:r>
              <a:rPr sz="2400" spc="-5" dirty="0">
                <a:solidFill>
                  <a:srgbClr val="4F6128"/>
                </a:solidFill>
                <a:latin typeface="Calibri"/>
                <a:cs typeface="Calibri"/>
              </a:rPr>
              <a:t>dahil) cinsiyet</a:t>
            </a:r>
            <a:r>
              <a:rPr sz="2400" spc="-35" dirty="0">
                <a:solidFill>
                  <a:srgbClr val="4F6128"/>
                </a:solidFill>
                <a:latin typeface="Calibri"/>
                <a:cs typeface="Calibri"/>
              </a:rPr>
              <a:t> </a:t>
            </a:r>
            <a:r>
              <a:rPr sz="2400" spc="-5" dirty="0">
                <a:solidFill>
                  <a:srgbClr val="4F6128"/>
                </a:solidFill>
                <a:latin typeface="Calibri"/>
                <a:cs typeface="Calibri"/>
              </a:rPr>
              <a:t>dengesinin</a:t>
            </a:r>
            <a:r>
              <a:rPr sz="2400" spc="5" dirty="0">
                <a:solidFill>
                  <a:srgbClr val="4F6128"/>
                </a:solidFill>
                <a:latin typeface="Calibri"/>
                <a:cs typeface="Calibri"/>
              </a:rPr>
              <a:t> </a:t>
            </a:r>
            <a:r>
              <a:rPr sz="2400" spc="-5" dirty="0">
                <a:solidFill>
                  <a:srgbClr val="4F6128"/>
                </a:solidFill>
                <a:latin typeface="Calibri"/>
                <a:cs typeface="Calibri"/>
              </a:rPr>
              <a:t>hedeflenmesi</a:t>
            </a:r>
            <a:endParaRPr sz="2400" dirty="0">
              <a:latin typeface="Calibri"/>
              <a:cs typeface="Calibri"/>
            </a:endParaRPr>
          </a:p>
        </p:txBody>
      </p:sp>
      <p:grpSp>
        <p:nvGrpSpPr>
          <p:cNvPr id="4" name="object 4"/>
          <p:cNvGrpSpPr/>
          <p:nvPr/>
        </p:nvGrpSpPr>
        <p:grpSpPr>
          <a:xfrm>
            <a:off x="179324" y="4468177"/>
            <a:ext cx="870585" cy="864235"/>
            <a:chOff x="248411" y="4893564"/>
            <a:chExt cx="870585" cy="864235"/>
          </a:xfrm>
        </p:grpSpPr>
        <p:sp>
          <p:nvSpPr>
            <p:cNvPr id="5" name="object 5"/>
            <p:cNvSpPr/>
            <p:nvPr/>
          </p:nvSpPr>
          <p:spPr>
            <a:xfrm>
              <a:off x="248411" y="4893564"/>
              <a:ext cx="870585" cy="864235"/>
            </a:xfrm>
            <a:custGeom>
              <a:avLst/>
              <a:gdLst/>
              <a:ahLst/>
              <a:cxnLst/>
              <a:rect l="l" t="t" r="r" b="b"/>
              <a:pathLst>
                <a:path w="870585" h="864235">
                  <a:moveTo>
                    <a:pt x="435102" y="0"/>
                  </a:moveTo>
                  <a:lnTo>
                    <a:pt x="387693" y="2535"/>
                  </a:lnTo>
                  <a:lnTo>
                    <a:pt x="341763" y="9964"/>
                  </a:lnTo>
                  <a:lnTo>
                    <a:pt x="297577" y="22024"/>
                  </a:lnTo>
                  <a:lnTo>
                    <a:pt x="255400" y="38452"/>
                  </a:lnTo>
                  <a:lnTo>
                    <a:pt x="215499" y="58984"/>
                  </a:lnTo>
                  <a:lnTo>
                    <a:pt x="178137" y="83356"/>
                  </a:lnTo>
                  <a:lnTo>
                    <a:pt x="143582" y="111305"/>
                  </a:lnTo>
                  <a:lnTo>
                    <a:pt x="112098" y="142568"/>
                  </a:lnTo>
                  <a:lnTo>
                    <a:pt x="83950" y="176881"/>
                  </a:lnTo>
                  <a:lnTo>
                    <a:pt x="59404" y="213980"/>
                  </a:lnTo>
                  <a:lnTo>
                    <a:pt x="38727" y="253603"/>
                  </a:lnTo>
                  <a:lnTo>
                    <a:pt x="22182" y="295485"/>
                  </a:lnTo>
                  <a:lnTo>
                    <a:pt x="10035" y="339363"/>
                  </a:lnTo>
                  <a:lnTo>
                    <a:pt x="2553" y="384974"/>
                  </a:lnTo>
                  <a:lnTo>
                    <a:pt x="0" y="432054"/>
                  </a:lnTo>
                  <a:lnTo>
                    <a:pt x="2553" y="479133"/>
                  </a:lnTo>
                  <a:lnTo>
                    <a:pt x="10035" y="524744"/>
                  </a:lnTo>
                  <a:lnTo>
                    <a:pt x="22182" y="568622"/>
                  </a:lnTo>
                  <a:lnTo>
                    <a:pt x="38727" y="610504"/>
                  </a:lnTo>
                  <a:lnTo>
                    <a:pt x="59404" y="650127"/>
                  </a:lnTo>
                  <a:lnTo>
                    <a:pt x="83950" y="687226"/>
                  </a:lnTo>
                  <a:lnTo>
                    <a:pt x="112098" y="721539"/>
                  </a:lnTo>
                  <a:lnTo>
                    <a:pt x="143582" y="752802"/>
                  </a:lnTo>
                  <a:lnTo>
                    <a:pt x="178137" y="780751"/>
                  </a:lnTo>
                  <a:lnTo>
                    <a:pt x="215499" y="805123"/>
                  </a:lnTo>
                  <a:lnTo>
                    <a:pt x="255400" y="825655"/>
                  </a:lnTo>
                  <a:lnTo>
                    <a:pt x="297577" y="842083"/>
                  </a:lnTo>
                  <a:lnTo>
                    <a:pt x="341763" y="854143"/>
                  </a:lnTo>
                  <a:lnTo>
                    <a:pt x="387693" y="861572"/>
                  </a:lnTo>
                  <a:lnTo>
                    <a:pt x="435102" y="864108"/>
                  </a:lnTo>
                  <a:lnTo>
                    <a:pt x="482510" y="861572"/>
                  </a:lnTo>
                  <a:lnTo>
                    <a:pt x="528440" y="854143"/>
                  </a:lnTo>
                  <a:lnTo>
                    <a:pt x="572626" y="842083"/>
                  </a:lnTo>
                  <a:lnTo>
                    <a:pt x="614803" y="825655"/>
                  </a:lnTo>
                  <a:lnTo>
                    <a:pt x="654704" y="805123"/>
                  </a:lnTo>
                  <a:lnTo>
                    <a:pt x="692066" y="780751"/>
                  </a:lnTo>
                  <a:lnTo>
                    <a:pt x="726621" y="752802"/>
                  </a:lnTo>
                  <a:lnTo>
                    <a:pt x="758105" y="721539"/>
                  </a:lnTo>
                  <a:lnTo>
                    <a:pt x="786253" y="687226"/>
                  </a:lnTo>
                  <a:lnTo>
                    <a:pt x="810799" y="650127"/>
                  </a:lnTo>
                  <a:lnTo>
                    <a:pt x="831476" y="610504"/>
                  </a:lnTo>
                  <a:lnTo>
                    <a:pt x="848021" y="568622"/>
                  </a:lnTo>
                  <a:lnTo>
                    <a:pt x="860168" y="524744"/>
                  </a:lnTo>
                  <a:lnTo>
                    <a:pt x="867650" y="479133"/>
                  </a:lnTo>
                  <a:lnTo>
                    <a:pt x="870204" y="432054"/>
                  </a:lnTo>
                  <a:lnTo>
                    <a:pt x="867650" y="384974"/>
                  </a:lnTo>
                  <a:lnTo>
                    <a:pt x="860168" y="339363"/>
                  </a:lnTo>
                  <a:lnTo>
                    <a:pt x="848021" y="295485"/>
                  </a:lnTo>
                  <a:lnTo>
                    <a:pt x="831476" y="253603"/>
                  </a:lnTo>
                  <a:lnTo>
                    <a:pt x="810799" y="213980"/>
                  </a:lnTo>
                  <a:lnTo>
                    <a:pt x="786253" y="176881"/>
                  </a:lnTo>
                  <a:lnTo>
                    <a:pt x="758105" y="142568"/>
                  </a:lnTo>
                  <a:lnTo>
                    <a:pt x="726621" y="111305"/>
                  </a:lnTo>
                  <a:lnTo>
                    <a:pt x="692066" y="83356"/>
                  </a:lnTo>
                  <a:lnTo>
                    <a:pt x="654704" y="58984"/>
                  </a:lnTo>
                  <a:lnTo>
                    <a:pt x="614803" y="38452"/>
                  </a:lnTo>
                  <a:lnTo>
                    <a:pt x="572626" y="22024"/>
                  </a:lnTo>
                  <a:lnTo>
                    <a:pt x="528440" y="9964"/>
                  </a:lnTo>
                  <a:lnTo>
                    <a:pt x="482510" y="2535"/>
                  </a:lnTo>
                  <a:lnTo>
                    <a:pt x="435102" y="0"/>
                  </a:lnTo>
                  <a:close/>
                </a:path>
              </a:pathLst>
            </a:custGeom>
            <a:solidFill>
              <a:srgbClr val="1F487C"/>
            </a:solidFill>
          </p:spPr>
          <p:txBody>
            <a:bodyPr wrap="square" lIns="0" tIns="0" rIns="0" bIns="0" rtlCol="0"/>
            <a:lstStyle/>
            <a:p>
              <a:endParaRPr/>
            </a:p>
          </p:txBody>
        </p:sp>
        <p:pic>
          <p:nvPicPr>
            <p:cNvPr id="6" name="object 6"/>
            <p:cNvPicPr/>
            <p:nvPr/>
          </p:nvPicPr>
          <p:blipFill>
            <a:blip r:embed="rId2" cstate="print"/>
            <a:stretch>
              <a:fillRect/>
            </a:stretch>
          </p:blipFill>
          <p:spPr>
            <a:xfrm>
              <a:off x="281939" y="4924044"/>
              <a:ext cx="803147" cy="795528"/>
            </a:xfrm>
            <a:prstGeom prst="rect">
              <a:avLst/>
            </a:prstGeom>
          </p:spPr>
        </p:pic>
      </p:grpSp>
      <p:grpSp>
        <p:nvGrpSpPr>
          <p:cNvPr id="7" name="object 7"/>
          <p:cNvGrpSpPr/>
          <p:nvPr/>
        </p:nvGrpSpPr>
        <p:grpSpPr>
          <a:xfrm>
            <a:off x="228473" y="3404667"/>
            <a:ext cx="871855" cy="864235"/>
            <a:chOff x="246888" y="3938015"/>
            <a:chExt cx="871855" cy="864235"/>
          </a:xfrm>
        </p:grpSpPr>
        <p:sp>
          <p:nvSpPr>
            <p:cNvPr id="8" name="object 8"/>
            <p:cNvSpPr/>
            <p:nvPr/>
          </p:nvSpPr>
          <p:spPr>
            <a:xfrm>
              <a:off x="246888" y="3938015"/>
              <a:ext cx="871855" cy="864235"/>
            </a:xfrm>
            <a:custGeom>
              <a:avLst/>
              <a:gdLst/>
              <a:ahLst/>
              <a:cxnLst/>
              <a:rect l="l" t="t" r="r" b="b"/>
              <a:pathLst>
                <a:path w="871855" h="864235">
                  <a:moveTo>
                    <a:pt x="435863" y="0"/>
                  </a:moveTo>
                  <a:lnTo>
                    <a:pt x="388372" y="2535"/>
                  </a:lnTo>
                  <a:lnTo>
                    <a:pt x="342362" y="9964"/>
                  </a:lnTo>
                  <a:lnTo>
                    <a:pt x="298099" y="22024"/>
                  </a:lnTo>
                  <a:lnTo>
                    <a:pt x="255848" y="38452"/>
                  </a:lnTo>
                  <a:lnTo>
                    <a:pt x="215877" y="58984"/>
                  </a:lnTo>
                  <a:lnTo>
                    <a:pt x="178450" y="83356"/>
                  </a:lnTo>
                  <a:lnTo>
                    <a:pt x="143834" y="111305"/>
                  </a:lnTo>
                  <a:lnTo>
                    <a:pt x="112295" y="142568"/>
                  </a:lnTo>
                  <a:lnTo>
                    <a:pt x="84097" y="176881"/>
                  </a:lnTo>
                  <a:lnTo>
                    <a:pt x="59509" y="213980"/>
                  </a:lnTo>
                  <a:lnTo>
                    <a:pt x="38795" y="253603"/>
                  </a:lnTo>
                  <a:lnTo>
                    <a:pt x="22221" y="295485"/>
                  </a:lnTo>
                  <a:lnTo>
                    <a:pt x="10053" y="339363"/>
                  </a:lnTo>
                  <a:lnTo>
                    <a:pt x="2557" y="384974"/>
                  </a:lnTo>
                  <a:lnTo>
                    <a:pt x="0" y="432053"/>
                  </a:lnTo>
                  <a:lnTo>
                    <a:pt x="2557" y="479133"/>
                  </a:lnTo>
                  <a:lnTo>
                    <a:pt x="10053" y="524744"/>
                  </a:lnTo>
                  <a:lnTo>
                    <a:pt x="22221" y="568622"/>
                  </a:lnTo>
                  <a:lnTo>
                    <a:pt x="38795" y="610504"/>
                  </a:lnTo>
                  <a:lnTo>
                    <a:pt x="59509" y="650127"/>
                  </a:lnTo>
                  <a:lnTo>
                    <a:pt x="84097" y="687226"/>
                  </a:lnTo>
                  <a:lnTo>
                    <a:pt x="112295" y="721539"/>
                  </a:lnTo>
                  <a:lnTo>
                    <a:pt x="143834" y="752802"/>
                  </a:lnTo>
                  <a:lnTo>
                    <a:pt x="178450" y="780751"/>
                  </a:lnTo>
                  <a:lnTo>
                    <a:pt x="215877" y="805123"/>
                  </a:lnTo>
                  <a:lnTo>
                    <a:pt x="255848" y="825655"/>
                  </a:lnTo>
                  <a:lnTo>
                    <a:pt x="298099" y="842083"/>
                  </a:lnTo>
                  <a:lnTo>
                    <a:pt x="342362" y="854143"/>
                  </a:lnTo>
                  <a:lnTo>
                    <a:pt x="388372" y="861572"/>
                  </a:lnTo>
                  <a:lnTo>
                    <a:pt x="435863" y="864107"/>
                  </a:lnTo>
                  <a:lnTo>
                    <a:pt x="483355" y="861572"/>
                  </a:lnTo>
                  <a:lnTo>
                    <a:pt x="529365" y="854143"/>
                  </a:lnTo>
                  <a:lnTo>
                    <a:pt x="573628" y="842083"/>
                  </a:lnTo>
                  <a:lnTo>
                    <a:pt x="615879" y="825655"/>
                  </a:lnTo>
                  <a:lnTo>
                    <a:pt x="655850" y="805123"/>
                  </a:lnTo>
                  <a:lnTo>
                    <a:pt x="693277" y="780751"/>
                  </a:lnTo>
                  <a:lnTo>
                    <a:pt x="727893" y="752802"/>
                  </a:lnTo>
                  <a:lnTo>
                    <a:pt x="759432" y="721539"/>
                  </a:lnTo>
                  <a:lnTo>
                    <a:pt x="787630" y="687226"/>
                  </a:lnTo>
                  <a:lnTo>
                    <a:pt x="812218" y="650127"/>
                  </a:lnTo>
                  <a:lnTo>
                    <a:pt x="832932" y="610504"/>
                  </a:lnTo>
                  <a:lnTo>
                    <a:pt x="849506" y="568622"/>
                  </a:lnTo>
                  <a:lnTo>
                    <a:pt x="861674" y="524744"/>
                  </a:lnTo>
                  <a:lnTo>
                    <a:pt x="869170" y="479133"/>
                  </a:lnTo>
                  <a:lnTo>
                    <a:pt x="871728" y="432053"/>
                  </a:lnTo>
                  <a:lnTo>
                    <a:pt x="869170" y="384974"/>
                  </a:lnTo>
                  <a:lnTo>
                    <a:pt x="861674" y="339363"/>
                  </a:lnTo>
                  <a:lnTo>
                    <a:pt x="849506" y="295485"/>
                  </a:lnTo>
                  <a:lnTo>
                    <a:pt x="832932" y="253603"/>
                  </a:lnTo>
                  <a:lnTo>
                    <a:pt x="812218" y="213980"/>
                  </a:lnTo>
                  <a:lnTo>
                    <a:pt x="787630" y="176881"/>
                  </a:lnTo>
                  <a:lnTo>
                    <a:pt x="759432" y="142568"/>
                  </a:lnTo>
                  <a:lnTo>
                    <a:pt x="727893" y="111305"/>
                  </a:lnTo>
                  <a:lnTo>
                    <a:pt x="693277" y="83356"/>
                  </a:lnTo>
                  <a:lnTo>
                    <a:pt x="655850" y="58984"/>
                  </a:lnTo>
                  <a:lnTo>
                    <a:pt x="615879" y="38452"/>
                  </a:lnTo>
                  <a:lnTo>
                    <a:pt x="573628" y="22024"/>
                  </a:lnTo>
                  <a:lnTo>
                    <a:pt x="529365" y="9964"/>
                  </a:lnTo>
                  <a:lnTo>
                    <a:pt x="483355" y="2535"/>
                  </a:lnTo>
                  <a:lnTo>
                    <a:pt x="435863" y="0"/>
                  </a:lnTo>
                  <a:close/>
                </a:path>
              </a:pathLst>
            </a:custGeom>
            <a:solidFill>
              <a:srgbClr val="8063A1"/>
            </a:solidFill>
          </p:spPr>
          <p:txBody>
            <a:bodyPr wrap="square" lIns="0" tIns="0" rIns="0" bIns="0" rtlCol="0"/>
            <a:lstStyle/>
            <a:p>
              <a:endParaRPr/>
            </a:p>
          </p:txBody>
        </p:sp>
        <p:pic>
          <p:nvPicPr>
            <p:cNvPr id="9" name="object 9"/>
            <p:cNvPicPr/>
            <p:nvPr/>
          </p:nvPicPr>
          <p:blipFill>
            <a:blip r:embed="rId3" cstate="print"/>
            <a:stretch>
              <a:fillRect/>
            </a:stretch>
          </p:blipFill>
          <p:spPr>
            <a:xfrm>
              <a:off x="265176" y="3973067"/>
              <a:ext cx="803148" cy="795528"/>
            </a:xfrm>
            <a:prstGeom prst="rect">
              <a:avLst/>
            </a:prstGeom>
          </p:spPr>
        </p:pic>
      </p:grpSp>
      <p:sp>
        <p:nvSpPr>
          <p:cNvPr id="10" name="object 10"/>
          <p:cNvSpPr txBox="1"/>
          <p:nvPr/>
        </p:nvSpPr>
        <p:spPr>
          <a:xfrm>
            <a:off x="1169035" y="1318258"/>
            <a:ext cx="10790173" cy="1969770"/>
          </a:xfrm>
          <a:prstGeom prst="rect">
            <a:avLst/>
          </a:prstGeom>
          <a:ln w="38100">
            <a:solidFill>
              <a:srgbClr val="C0504D"/>
            </a:solidFill>
          </a:ln>
        </p:spPr>
        <p:txBody>
          <a:bodyPr vert="horz" wrap="square" lIns="0" tIns="30480" rIns="0" bIns="0" rtlCol="0">
            <a:spAutoFit/>
          </a:bodyPr>
          <a:lstStyle/>
          <a:p>
            <a:pPr marL="376555" indent="-287655">
              <a:lnSpc>
                <a:spcPct val="100000"/>
              </a:lnSpc>
              <a:spcBef>
                <a:spcPts val="240"/>
              </a:spcBef>
              <a:buFont typeface="Arial MT"/>
              <a:buChar char="•"/>
              <a:tabLst>
                <a:tab pos="376555" algn="l"/>
                <a:tab pos="377190" algn="l"/>
              </a:tabLst>
            </a:pPr>
            <a:r>
              <a:rPr sz="1800" b="1" dirty="0">
                <a:solidFill>
                  <a:srgbClr val="404040"/>
                </a:solidFill>
                <a:latin typeface="Calibri"/>
                <a:cs typeface="Calibri"/>
              </a:rPr>
              <a:t>1 </a:t>
            </a:r>
            <a:r>
              <a:rPr sz="1800" b="1" spc="-5" dirty="0">
                <a:solidFill>
                  <a:srgbClr val="404040"/>
                </a:solidFill>
                <a:latin typeface="Calibri"/>
                <a:cs typeface="Calibri"/>
              </a:rPr>
              <a:t>Ocak</a:t>
            </a:r>
            <a:r>
              <a:rPr sz="1800" b="1" dirty="0">
                <a:solidFill>
                  <a:srgbClr val="404040"/>
                </a:solidFill>
                <a:latin typeface="Calibri"/>
                <a:cs typeface="Calibri"/>
              </a:rPr>
              <a:t> </a:t>
            </a:r>
            <a:r>
              <a:rPr sz="1800" b="1" spc="-5" dirty="0">
                <a:solidFill>
                  <a:srgbClr val="404040"/>
                </a:solidFill>
                <a:latin typeface="Calibri"/>
                <a:cs typeface="Calibri"/>
              </a:rPr>
              <a:t>2022</a:t>
            </a:r>
            <a:r>
              <a:rPr sz="1800" b="1" spc="15" dirty="0">
                <a:solidFill>
                  <a:srgbClr val="404040"/>
                </a:solidFill>
                <a:latin typeface="Calibri"/>
                <a:cs typeface="Calibri"/>
              </a:rPr>
              <a:t> </a:t>
            </a:r>
            <a:r>
              <a:rPr sz="1800" spc="-10" dirty="0">
                <a:solidFill>
                  <a:srgbClr val="404040"/>
                </a:solidFill>
                <a:latin typeface="Calibri"/>
                <a:cs typeface="Calibri"/>
              </a:rPr>
              <a:t>itibariyle</a:t>
            </a:r>
            <a:r>
              <a:rPr sz="1800" spc="40" dirty="0">
                <a:solidFill>
                  <a:srgbClr val="404040"/>
                </a:solidFill>
                <a:latin typeface="Calibri"/>
                <a:cs typeface="Calibri"/>
              </a:rPr>
              <a:t> </a:t>
            </a:r>
            <a:r>
              <a:rPr sz="1800" spc="-10" dirty="0">
                <a:solidFill>
                  <a:srgbClr val="404040"/>
                </a:solidFill>
                <a:latin typeface="Calibri"/>
                <a:cs typeface="Calibri"/>
              </a:rPr>
              <a:t>kapanacak</a:t>
            </a:r>
            <a:r>
              <a:rPr sz="1800" spc="5" dirty="0">
                <a:solidFill>
                  <a:srgbClr val="404040"/>
                </a:solidFill>
                <a:latin typeface="Calibri"/>
                <a:cs typeface="Calibri"/>
              </a:rPr>
              <a:t> </a:t>
            </a:r>
            <a:r>
              <a:rPr sz="1800" spc="-5" dirty="0">
                <a:solidFill>
                  <a:srgbClr val="404040"/>
                </a:solidFill>
                <a:latin typeface="Calibri"/>
                <a:cs typeface="Calibri"/>
              </a:rPr>
              <a:t>olan</a:t>
            </a:r>
            <a:r>
              <a:rPr sz="1800" spc="20" dirty="0">
                <a:solidFill>
                  <a:srgbClr val="404040"/>
                </a:solidFill>
                <a:latin typeface="Calibri"/>
                <a:cs typeface="Calibri"/>
              </a:rPr>
              <a:t> </a:t>
            </a:r>
            <a:r>
              <a:rPr sz="1800" dirty="0">
                <a:solidFill>
                  <a:srgbClr val="404040"/>
                </a:solidFill>
                <a:latin typeface="Calibri"/>
                <a:cs typeface="Calibri"/>
              </a:rPr>
              <a:t>tüm Ufuk </a:t>
            </a:r>
            <a:r>
              <a:rPr sz="1800" spc="-10" dirty="0">
                <a:solidFill>
                  <a:srgbClr val="404040"/>
                </a:solidFill>
                <a:latin typeface="Calibri"/>
                <a:cs typeface="Calibri"/>
              </a:rPr>
              <a:t>Avrupa</a:t>
            </a:r>
            <a:r>
              <a:rPr sz="1800" spc="5" dirty="0">
                <a:solidFill>
                  <a:srgbClr val="404040"/>
                </a:solidFill>
                <a:latin typeface="Calibri"/>
                <a:cs typeface="Calibri"/>
              </a:rPr>
              <a:t> </a:t>
            </a:r>
            <a:r>
              <a:rPr sz="1800" spc="-5" dirty="0">
                <a:solidFill>
                  <a:srgbClr val="404040"/>
                </a:solidFill>
                <a:latin typeface="Calibri"/>
                <a:cs typeface="Calibri"/>
              </a:rPr>
              <a:t>çağrıları</a:t>
            </a:r>
            <a:r>
              <a:rPr sz="1800" spc="20" dirty="0">
                <a:solidFill>
                  <a:srgbClr val="404040"/>
                </a:solidFill>
                <a:latin typeface="Calibri"/>
                <a:cs typeface="Calibri"/>
              </a:rPr>
              <a:t> </a:t>
            </a:r>
            <a:r>
              <a:rPr sz="1800" spc="-10" dirty="0">
                <a:solidFill>
                  <a:srgbClr val="404040"/>
                </a:solidFill>
                <a:latin typeface="Calibri"/>
                <a:cs typeface="Calibri"/>
              </a:rPr>
              <a:t>için</a:t>
            </a:r>
            <a:r>
              <a:rPr sz="1800" spc="35" dirty="0">
                <a:solidFill>
                  <a:srgbClr val="404040"/>
                </a:solidFill>
                <a:latin typeface="Calibri"/>
                <a:cs typeface="Calibri"/>
              </a:rPr>
              <a:t> </a:t>
            </a:r>
            <a:r>
              <a:rPr sz="1800" spc="-5" dirty="0">
                <a:solidFill>
                  <a:srgbClr val="404040"/>
                </a:solidFill>
                <a:latin typeface="Calibri"/>
                <a:cs typeface="Calibri"/>
              </a:rPr>
              <a:t>geçerlidir</a:t>
            </a:r>
            <a:endParaRPr sz="1800" dirty="0">
              <a:latin typeface="Calibri"/>
              <a:cs typeface="Calibri"/>
            </a:endParaRPr>
          </a:p>
          <a:p>
            <a:pPr marL="376555" marR="81915" indent="-287020">
              <a:lnSpc>
                <a:spcPct val="100000"/>
              </a:lnSpc>
              <a:spcBef>
                <a:spcPts val="5"/>
              </a:spcBef>
              <a:buFont typeface="Arial MT"/>
              <a:buChar char="•"/>
              <a:tabLst>
                <a:tab pos="376555" algn="l"/>
                <a:tab pos="377190" algn="l"/>
              </a:tabLst>
            </a:pPr>
            <a:r>
              <a:rPr sz="1800" dirty="0">
                <a:solidFill>
                  <a:srgbClr val="404040"/>
                </a:solidFill>
                <a:latin typeface="Calibri"/>
                <a:cs typeface="Calibri"/>
              </a:rPr>
              <a:t>AB</a:t>
            </a:r>
            <a:r>
              <a:rPr sz="1800" spc="110" dirty="0">
                <a:solidFill>
                  <a:srgbClr val="404040"/>
                </a:solidFill>
                <a:latin typeface="Calibri"/>
                <a:cs typeface="Calibri"/>
              </a:rPr>
              <a:t> </a:t>
            </a:r>
            <a:r>
              <a:rPr sz="1800" spc="-10" dirty="0">
                <a:solidFill>
                  <a:srgbClr val="404040"/>
                </a:solidFill>
                <a:latin typeface="Calibri"/>
                <a:cs typeface="Calibri"/>
              </a:rPr>
              <a:t>Üye</a:t>
            </a:r>
            <a:r>
              <a:rPr sz="1800" spc="105" dirty="0">
                <a:solidFill>
                  <a:srgbClr val="404040"/>
                </a:solidFill>
                <a:latin typeface="Calibri"/>
                <a:cs typeface="Calibri"/>
              </a:rPr>
              <a:t> </a:t>
            </a:r>
            <a:r>
              <a:rPr sz="1800" spc="-5" dirty="0">
                <a:solidFill>
                  <a:srgbClr val="404040"/>
                </a:solidFill>
                <a:latin typeface="Calibri"/>
                <a:cs typeface="Calibri"/>
              </a:rPr>
              <a:t>ve</a:t>
            </a:r>
            <a:r>
              <a:rPr sz="1800" spc="114" dirty="0">
                <a:solidFill>
                  <a:srgbClr val="404040"/>
                </a:solidFill>
                <a:latin typeface="Calibri"/>
                <a:cs typeface="Calibri"/>
              </a:rPr>
              <a:t> </a:t>
            </a:r>
            <a:r>
              <a:rPr sz="1800" spc="-10" dirty="0">
                <a:solidFill>
                  <a:srgbClr val="404040"/>
                </a:solidFill>
                <a:latin typeface="Calibri"/>
                <a:cs typeface="Calibri"/>
              </a:rPr>
              <a:t>Asosiye</a:t>
            </a:r>
            <a:r>
              <a:rPr sz="1800" spc="114" dirty="0">
                <a:solidFill>
                  <a:srgbClr val="404040"/>
                </a:solidFill>
                <a:latin typeface="Calibri"/>
                <a:cs typeface="Calibri"/>
              </a:rPr>
              <a:t> </a:t>
            </a:r>
            <a:r>
              <a:rPr sz="1800" spc="-10" dirty="0">
                <a:solidFill>
                  <a:srgbClr val="404040"/>
                </a:solidFill>
                <a:latin typeface="Calibri"/>
                <a:cs typeface="Calibri"/>
              </a:rPr>
              <a:t>Ülkelerinde</a:t>
            </a:r>
            <a:r>
              <a:rPr sz="1800" spc="130" dirty="0">
                <a:solidFill>
                  <a:srgbClr val="404040"/>
                </a:solidFill>
                <a:latin typeface="Calibri"/>
                <a:cs typeface="Calibri"/>
              </a:rPr>
              <a:t> </a:t>
            </a:r>
            <a:r>
              <a:rPr sz="1800" spc="-10" dirty="0">
                <a:solidFill>
                  <a:srgbClr val="404040"/>
                </a:solidFill>
                <a:latin typeface="Calibri"/>
                <a:cs typeface="Calibri"/>
              </a:rPr>
              <a:t>kurulu</a:t>
            </a:r>
            <a:r>
              <a:rPr sz="1800" spc="114" dirty="0">
                <a:solidFill>
                  <a:srgbClr val="404040"/>
                </a:solidFill>
                <a:latin typeface="Calibri"/>
                <a:cs typeface="Calibri"/>
              </a:rPr>
              <a:t> </a:t>
            </a:r>
            <a:r>
              <a:rPr sz="1800" b="1" dirty="0">
                <a:solidFill>
                  <a:srgbClr val="404040"/>
                </a:solidFill>
                <a:latin typeface="Calibri"/>
                <a:cs typeface="Calibri"/>
              </a:rPr>
              <a:t>tüm</a:t>
            </a:r>
            <a:r>
              <a:rPr sz="1800" b="1" spc="110" dirty="0">
                <a:solidFill>
                  <a:srgbClr val="404040"/>
                </a:solidFill>
                <a:latin typeface="Calibri"/>
                <a:cs typeface="Calibri"/>
              </a:rPr>
              <a:t> </a:t>
            </a:r>
            <a:r>
              <a:rPr sz="1800" b="1" spc="-10" dirty="0">
                <a:solidFill>
                  <a:srgbClr val="404040"/>
                </a:solidFill>
                <a:latin typeface="Calibri"/>
                <a:cs typeface="Calibri"/>
              </a:rPr>
              <a:t>kamu</a:t>
            </a:r>
            <a:r>
              <a:rPr sz="1800" b="1" spc="114" dirty="0">
                <a:solidFill>
                  <a:srgbClr val="404040"/>
                </a:solidFill>
                <a:latin typeface="Calibri"/>
                <a:cs typeface="Calibri"/>
              </a:rPr>
              <a:t> </a:t>
            </a:r>
            <a:r>
              <a:rPr sz="1800" b="1" spc="-10" dirty="0">
                <a:solidFill>
                  <a:srgbClr val="404040"/>
                </a:solidFill>
                <a:latin typeface="Calibri"/>
                <a:cs typeface="Calibri"/>
              </a:rPr>
              <a:t>kurumları,</a:t>
            </a:r>
            <a:r>
              <a:rPr sz="1800" b="1" spc="120" dirty="0">
                <a:solidFill>
                  <a:srgbClr val="404040"/>
                </a:solidFill>
                <a:latin typeface="Calibri"/>
                <a:cs typeface="Calibri"/>
              </a:rPr>
              <a:t> </a:t>
            </a:r>
            <a:r>
              <a:rPr sz="1800" b="1" spc="-10" dirty="0">
                <a:solidFill>
                  <a:srgbClr val="404040"/>
                </a:solidFill>
                <a:latin typeface="Calibri"/>
                <a:cs typeface="Calibri"/>
              </a:rPr>
              <a:t>araştırma</a:t>
            </a:r>
            <a:r>
              <a:rPr sz="1800" b="1" spc="100" dirty="0">
                <a:solidFill>
                  <a:srgbClr val="404040"/>
                </a:solidFill>
                <a:latin typeface="Calibri"/>
                <a:cs typeface="Calibri"/>
              </a:rPr>
              <a:t> </a:t>
            </a:r>
            <a:r>
              <a:rPr sz="1800" b="1" spc="-10" dirty="0">
                <a:solidFill>
                  <a:srgbClr val="404040"/>
                </a:solidFill>
                <a:latin typeface="Calibri"/>
                <a:cs typeface="Calibri"/>
              </a:rPr>
              <a:t>kurumları</a:t>
            </a:r>
            <a:r>
              <a:rPr sz="1800" b="1" spc="110" dirty="0">
                <a:solidFill>
                  <a:srgbClr val="404040"/>
                </a:solidFill>
                <a:latin typeface="Calibri"/>
                <a:cs typeface="Calibri"/>
              </a:rPr>
              <a:t> </a:t>
            </a:r>
            <a:r>
              <a:rPr sz="1800" b="1" spc="-10" dirty="0">
                <a:solidFill>
                  <a:srgbClr val="404040"/>
                </a:solidFill>
                <a:latin typeface="Calibri"/>
                <a:cs typeface="Calibri"/>
              </a:rPr>
              <a:t>ve</a:t>
            </a:r>
            <a:r>
              <a:rPr sz="1800" b="1" spc="114" dirty="0">
                <a:solidFill>
                  <a:srgbClr val="404040"/>
                </a:solidFill>
                <a:latin typeface="Calibri"/>
                <a:cs typeface="Calibri"/>
              </a:rPr>
              <a:t> </a:t>
            </a:r>
            <a:r>
              <a:rPr sz="1800" b="1" spc="-10" dirty="0">
                <a:solidFill>
                  <a:srgbClr val="404040"/>
                </a:solidFill>
                <a:latin typeface="Calibri"/>
                <a:cs typeface="Calibri"/>
              </a:rPr>
              <a:t>yüksek</a:t>
            </a:r>
            <a:r>
              <a:rPr sz="1800" b="1" spc="95" dirty="0">
                <a:solidFill>
                  <a:srgbClr val="404040"/>
                </a:solidFill>
                <a:latin typeface="Calibri"/>
                <a:cs typeface="Calibri"/>
              </a:rPr>
              <a:t> </a:t>
            </a:r>
            <a:r>
              <a:rPr sz="1800" b="1" spc="-10" dirty="0">
                <a:solidFill>
                  <a:srgbClr val="404040"/>
                </a:solidFill>
                <a:latin typeface="Calibri"/>
                <a:cs typeface="Calibri"/>
              </a:rPr>
              <a:t>öğretim </a:t>
            </a:r>
            <a:r>
              <a:rPr sz="1800" b="1" spc="-390" dirty="0">
                <a:solidFill>
                  <a:srgbClr val="404040"/>
                </a:solidFill>
                <a:latin typeface="Calibri"/>
                <a:cs typeface="Calibri"/>
              </a:rPr>
              <a:t> </a:t>
            </a:r>
            <a:r>
              <a:rPr sz="1800" b="1" spc="-10" dirty="0">
                <a:solidFill>
                  <a:srgbClr val="404040"/>
                </a:solidFill>
                <a:latin typeface="Calibri"/>
                <a:cs typeface="Calibri"/>
              </a:rPr>
              <a:t>kurumları</a:t>
            </a:r>
            <a:endParaRPr sz="1800" dirty="0">
              <a:latin typeface="Calibri"/>
              <a:cs typeface="Calibri"/>
            </a:endParaRPr>
          </a:p>
          <a:p>
            <a:pPr marL="376555" indent="-287655">
              <a:lnSpc>
                <a:spcPct val="100000"/>
              </a:lnSpc>
              <a:buFont typeface="Arial MT"/>
              <a:buChar char="•"/>
              <a:tabLst>
                <a:tab pos="376555" algn="l"/>
                <a:tab pos="377190" algn="l"/>
              </a:tabLst>
            </a:pPr>
            <a:r>
              <a:rPr sz="1800" spc="-5" dirty="0">
                <a:solidFill>
                  <a:srgbClr val="404040"/>
                </a:solidFill>
                <a:latin typeface="Calibri"/>
                <a:cs typeface="Calibri"/>
              </a:rPr>
              <a:t>Planda</a:t>
            </a:r>
            <a:r>
              <a:rPr sz="1800" spc="345" dirty="0">
                <a:solidFill>
                  <a:srgbClr val="404040"/>
                </a:solidFill>
                <a:latin typeface="Calibri"/>
                <a:cs typeface="Calibri"/>
              </a:rPr>
              <a:t> </a:t>
            </a:r>
            <a:r>
              <a:rPr sz="1800" dirty="0">
                <a:solidFill>
                  <a:srgbClr val="404040"/>
                </a:solidFill>
                <a:latin typeface="Calibri"/>
                <a:cs typeface="Calibri"/>
              </a:rPr>
              <a:t>olması</a:t>
            </a:r>
            <a:r>
              <a:rPr sz="1800" spc="350" dirty="0">
                <a:solidFill>
                  <a:srgbClr val="404040"/>
                </a:solidFill>
                <a:latin typeface="Calibri"/>
                <a:cs typeface="Calibri"/>
              </a:rPr>
              <a:t> </a:t>
            </a:r>
            <a:r>
              <a:rPr sz="1800" spc="-15" dirty="0">
                <a:solidFill>
                  <a:srgbClr val="404040"/>
                </a:solidFill>
                <a:latin typeface="Calibri"/>
                <a:cs typeface="Calibri"/>
              </a:rPr>
              <a:t>gereken</a:t>
            </a:r>
            <a:r>
              <a:rPr sz="1800" spc="355" dirty="0">
                <a:solidFill>
                  <a:srgbClr val="404040"/>
                </a:solidFill>
                <a:latin typeface="Calibri"/>
                <a:cs typeface="Calibri"/>
              </a:rPr>
              <a:t> </a:t>
            </a:r>
            <a:r>
              <a:rPr sz="1800" spc="-10" dirty="0">
                <a:solidFill>
                  <a:srgbClr val="404040"/>
                </a:solidFill>
                <a:latin typeface="Calibri"/>
                <a:cs typeface="Calibri"/>
              </a:rPr>
              <a:t>zorunlu</a:t>
            </a:r>
            <a:r>
              <a:rPr sz="1800" spc="355" dirty="0">
                <a:solidFill>
                  <a:srgbClr val="404040"/>
                </a:solidFill>
                <a:latin typeface="Calibri"/>
                <a:cs typeface="Calibri"/>
              </a:rPr>
              <a:t> </a:t>
            </a:r>
            <a:r>
              <a:rPr sz="1800" spc="-5" dirty="0">
                <a:solidFill>
                  <a:srgbClr val="404040"/>
                </a:solidFill>
                <a:latin typeface="Calibri"/>
                <a:cs typeface="Calibri"/>
              </a:rPr>
              <a:t>öğeler:</a:t>
            </a:r>
            <a:r>
              <a:rPr sz="1800" spc="350" dirty="0">
                <a:solidFill>
                  <a:srgbClr val="404040"/>
                </a:solidFill>
                <a:latin typeface="Calibri"/>
                <a:cs typeface="Calibri"/>
              </a:rPr>
              <a:t> </a:t>
            </a:r>
            <a:r>
              <a:rPr sz="1800" b="1" spc="-10" dirty="0">
                <a:solidFill>
                  <a:srgbClr val="404040"/>
                </a:solidFill>
                <a:latin typeface="Calibri"/>
                <a:cs typeface="Calibri"/>
              </a:rPr>
              <a:t>kamuya</a:t>
            </a:r>
            <a:r>
              <a:rPr sz="1800" b="1" spc="345" dirty="0">
                <a:solidFill>
                  <a:srgbClr val="404040"/>
                </a:solidFill>
                <a:latin typeface="Calibri"/>
                <a:cs typeface="Calibri"/>
              </a:rPr>
              <a:t> </a:t>
            </a:r>
            <a:r>
              <a:rPr sz="1800" b="1" dirty="0">
                <a:solidFill>
                  <a:srgbClr val="404040"/>
                </a:solidFill>
                <a:latin typeface="Calibri"/>
                <a:cs typeface="Calibri"/>
              </a:rPr>
              <a:t>açık</a:t>
            </a:r>
            <a:r>
              <a:rPr sz="1800" b="1" spc="345" dirty="0">
                <a:solidFill>
                  <a:srgbClr val="404040"/>
                </a:solidFill>
                <a:latin typeface="Calibri"/>
                <a:cs typeface="Calibri"/>
              </a:rPr>
              <a:t> </a:t>
            </a:r>
            <a:r>
              <a:rPr sz="1800" b="1" spc="-5" dirty="0">
                <a:solidFill>
                  <a:srgbClr val="404040"/>
                </a:solidFill>
                <a:latin typeface="Calibri"/>
                <a:cs typeface="Calibri"/>
              </a:rPr>
              <a:t>olması,</a:t>
            </a:r>
            <a:r>
              <a:rPr sz="1800" b="1" spc="355" dirty="0">
                <a:solidFill>
                  <a:srgbClr val="404040"/>
                </a:solidFill>
                <a:latin typeface="Calibri"/>
                <a:cs typeface="Calibri"/>
              </a:rPr>
              <a:t> </a:t>
            </a:r>
            <a:r>
              <a:rPr sz="1800" b="1" spc="-15" dirty="0">
                <a:solidFill>
                  <a:srgbClr val="404040"/>
                </a:solidFill>
                <a:latin typeface="Calibri"/>
                <a:cs typeface="Calibri"/>
              </a:rPr>
              <a:t>kaynak</a:t>
            </a:r>
            <a:r>
              <a:rPr sz="1800" b="1" spc="355" dirty="0">
                <a:solidFill>
                  <a:srgbClr val="404040"/>
                </a:solidFill>
                <a:latin typeface="Calibri"/>
                <a:cs typeface="Calibri"/>
              </a:rPr>
              <a:t> </a:t>
            </a:r>
            <a:r>
              <a:rPr sz="1800" b="1" spc="-10" dirty="0">
                <a:solidFill>
                  <a:srgbClr val="404040"/>
                </a:solidFill>
                <a:latin typeface="Calibri"/>
                <a:cs typeface="Calibri"/>
              </a:rPr>
              <a:t>ayrılması,</a:t>
            </a:r>
            <a:r>
              <a:rPr sz="1800" b="1" spc="355" dirty="0">
                <a:solidFill>
                  <a:srgbClr val="404040"/>
                </a:solidFill>
                <a:latin typeface="Calibri"/>
                <a:cs typeface="Calibri"/>
              </a:rPr>
              <a:t> </a:t>
            </a:r>
            <a:r>
              <a:rPr sz="1800" b="1" spc="-10" dirty="0">
                <a:solidFill>
                  <a:srgbClr val="404040"/>
                </a:solidFill>
                <a:latin typeface="Calibri"/>
                <a:cs typeface="Calibri"/>
              </a:rPr>
              <a:t>veri</a:t>
            </a:r>
            <a:r>
              <a:rPr sz="1800" b="1" spc="350" dirty="0">
                <a:solidFill>
                  <a:srgbClr val="404040"/>
                </a:solidFill>
                <a:latin typeface="Calibri"/>
                <a:cs typeface="Calibri"/>
              </a:rPr>
              <a:t> </a:t>
            </a:r>
            <a:r>
              <a:rPr sz="1800" b="1" spc="-5" dirty="0">
                <a:solidFill>
                  <a:srgbClr val="404040"/>
                </a:solidFill>
                <a:latin typeface="Calibri"/>
                <a:cs typeface="Calibri"/>
              </a:rPr>
              <a:t>toplaması</a:t>
            </a:r>
            <a:r>
              <a:rPr sz="1800" b="1" spc="340" dirty="0">
                <a:solidFill>
                  <a:srgbClr val="404040"/>
                </a:solidFill>
                <a:latin typeface="Calibri"/>
                <a:cs typeface="Calibri"/>
              </a:rPr>
              <a:t> </a:t>
            </a:r>
            <a:r>
              <a:rPr sz="1800" b="1" spc="-15" dirty="0">
                <a:solidFill>
                  <a:srgbClr val="404040"/>
                </a:solidFill>
                <a:latin typeface="Calibri"/>
                <a:cs typeface="Calibri"/>
              </a:rPr>
              <a:t>ve</a:t>
            </a:r>
            <a:endParaRPr sz="1800" dirty="0">
              <a:latin typeface="Calibri"/>
              <a:cs typeface="Calibri"/>
            </a:endParaRPr>
          </a:p>
          <a:p>
            <a:pPr marL="376555">
              <a:lnSpc>
                <a:spcPct val="100000"/>
              </a:lnSpc>
            </a:pPr>
            <a:r>
              <a:rPr sz="1800" b="1" spc="-5" dirty="0">
                <a:solidFill>
                  <a:srgbClr val="404040"/>
                </a:solidFill>
                <a:latin typeface="Calibri"/>
                <a:cs typeface="Calibri"/>
              </a:rPr>
              <a:t>takibi</a:t>
            </a:r>
            <a:r>
              <a:rPr sz="1800" b="1" spc="-20" dirty="0">
                <a:solidFill>
                  <a:srgbClr val="404040"/>
                </a:solidFill>
                <a:latin typeface="Calibri"/>
                <a:cs typeface="Calibri"/>
              </a:rPr>
              <a:t> </a:t>
            </a:r>
            <a:r>
              <a:rPr sz="1800" b="1" spc="-10" dirty="0">
                <a:solidFill>
                  <a:srgbClr val="404040"/>
                </a:solidFill>
                <a:latin typeface="Calibri"/>
                <a:cs typeface="Calibri"/>
              </a:rPr>
              <a:t>ve</a:t>
            </a:r>
            <a:r>
              <a:rPr sz="1800" b="1" spc="-5" dirty="0">
                <a:solidFill>
                  <a:srgbClr val="404040"/>
                </a:solidFill>
                <a:latin typeface="Calibri"/>
                <a:cs typeface="Calibri"/>
              </a:rPr>
              <a:t> eğitim</a:t>
            </a:r>
            <a:r>
              <a:rPr sz="1800" b="1" spc="-15" dirty="0">
                <a:solidFill>
                  <a:srgbClr val="404040"/>
                </a:solidFill>
                <a:latin typeface="Calibri"/>
                <a:cs typeface="Calibri"/>
              </a:rPr>
              <a:t> </a:t>
            </a:r>
            <a:r>
              <a:rPr sz="1800" b="1" spc="-10" dirty="0">
                <a:solidFill>
                  <a:srgbClr val="404040"/>
                </a:solidFill>
                <a:latin typeface="Calibri"/>
                <a:cs typeface="Calibri"/>
              </a:rPr>
              <a:t>ve</a:t>
            </a:r>
            <a:r>
              <a:rPr sz="1800" b="1" dirty="0">
                <a:solidFill>
                  <a:srgbClr val="404040"/>
                </a:solidFill>
                <a:latin typeface="Calibri"/>
                <a:cs typeface="Calibri"/>
              </a:rPr>
              <a:t> </a:t>
            </a:r>
            <a:r>
              <a:rPr sz="1800" b="1" spc="-10" dirty="0">
                <a:solidFill>
                  <a:srgbClr val="404040"/>
                </a:solidFill>
                <a:latin typeface="Calibri"/>
                <a:cs typeface="Calibri"/>
              </a:rPr>
              <a:t>kapasite</a:t>
            </a:r>
            <a:r>
              <a:rPr sz="1800" b="1" spc="-25" dirty="0">
                <a:solidFill>
                  <a:srgbClr val="404040"/>
                </a:solidFill>
                <a:latin typeface="Calibri"/>
                <a:cs typeface="Calibri"/>
              </a:rPr>
              <a:t> </a:t>
            </a:r>
            <a:r>
              <a:rPr sz="1800" b="1" spc="-10" dirty="0">
                <a:solidFill>
                  <a:srgbClr val="404040"/>
                </a:solidFill>
                <a:latin typeface="Calibri"/>
                <a:cs typeface="Calibri"/>
              </a:rPr>
              <a:t>geliştirme</a:t>
            </a:r>
            <a:r>
              <a:rPr sz="1800" b="1" spc="-25" dirty="0">
                <a:solidFill>
                  <a:srgbClr val="404040"/>
                </a:solidFill>
                <a:latin typeface="Calibri"/>
                <a:cs typeface="Calibri"/>
              </a:rPr>
              <a:t> </a:t>
            </a:r>
            <a:r>
              <a:rPr sz="1800" b="1" spc="-5" dirty="0">
                <a:solidFill>
                  <a:srgbClr val="404040"/>
                </a:solidFill>
                <a:latin typeface="Calibri"/>
                <a:cs typeface="Calibri"/>
              </a:rPr>
              <a:t>faaliyetleri</a:t>
            </a:r>
            <a:r>
              <a:rPr sz="1800" b="1" spc="-30" dirty="0">
                <a:solidFill>
                  <a:srgbClr val="404040"/>
                </a:solidFill>
                <a:latin typeface="Calibri"/>
                <a:cs typeface="Calibri"/>
              </a:rPr>
              <a:t> </a:t>
            </a:r>
            <a:r>
              <a:rPr sz="1800" b="1" spc="-5" dirty="0">
                <a:solidFill>
                  <a:srgbClr val="404040"/>
                </a:solidFill>
                <a:latin typeface="Calibri"/>
                <a:cs typeface="Calibri"/>
              </a:rPr>
              <a:t>içermesi</a:t>
            </a:r>
            <a:endParaRPr sz="1800" dirty="0">
              <a:latin typeface="Calibri"/>
              <a:cs typeface="Calibri"/>
            </a:endParaRPr>
          </a:p>
          <a:p>
            <a:pPr marL="376555" marR="84455" indent="-287020" algn="just">
              <a:lnSpc>
                <a:spcPct val="100000"/>
              </a:lnSpc>
              <a:buFont typeface="Arial MT"/>
              <a:buChar char="•"/>
              <a:tabLst>
                <a:tab pos="377190" algn="l"/>
              </a:tabLst>
            </a:pPr>
            <a:r>
              <a:rPr sz="1800" spc="-10" dirty="0">
                <a:solidFill>
                  <a:srgbClr val="404040"/>
                </a:solidFill>
                <a:latin typeface="Calibri"/>
                <a:cs typeface="Calibri"/>
              </a:rPr>
              <a:t>Proje</a:t>
            </a:r>
            <a:r>
              <a:rPr sz="1800" spc="-5" dirty="0">
                <a:solidFill>
                  <a:srgbClr val="404040"/>
                </a:solidFill>
                <a:latin typeface="Calibri"/>
                <a:cs typeface="Calibri"/>
              </a:rPr>
              <a:t> sözleşmesi</a:t>
            </a:r>
            <a:r>
              <a:rPr sz="1800" dirty="0">
                <a:solidFill>
                  <a:srgbClr val="404040"/>
                </a:solidFill>
                <a:latin typeface="Calibri"/>
                <a:cs typeface="Calibri"/>
              </a:rPr>
              <a:t> </a:t>
            </a:r>
            <a:r>
              <a:rPr sz="1800" spc="-5" dirty="0">
                <a:solidFill>
                  <a:srgbClr val="404040"/>
                </a:solidFill>
                <a:latin typeface="Calibri"/>
                <a:cs typeface="Calibri"/>
              </a:rPr>
              <a:t>imzalanana</a:t>
            </a:r>
            <a:r>
              <a:rPr sz="1800" dirty="0">
                <a:solidFill>
                  <a:srgbClr val="404040"/>
                </a:solidFill>
                <a:latin typeface="Calibri"/>
                <a:cs typeface="Calibri"/>
              </a:rPr>
              <a:t> </a:t>
            </a:r>
            <a:r>
              <a:rPr sz="1800" spc="-10" dirty="0">
                <a:solidFill>
                  <a:srgbClr val="404040"/>
                </a:solidFill>
                <a:latin typeface="Calibri"/>
                <a:cs typeface="Calibri"/>
              </a:rPr>
              <a:t>kadar</a:t>
            </a:r>
            <a:r>
              <a:rPr sz="1800" spc="-5" dirty="0">
                <a:solidFill>
                  <a:srgbClr val="404040"/>
                </a:solidFill>
                <a:latin typeface="Calibri"/>
                <a:cs typeface="Calibri"/>
              </a:rPr>
              <a:t> </a:t>
            </a:r>
            <a:r>
              <a:rPr sz="1800" dirty="0">
                <a:solidFill>
                  <a:srgbClr val="404040"/>
                </a:solidFill>
                <a:latin typeface="Calibri"/>
                <a:cs typeface="Calibri"/>
              </a:rPr>
              <a:t>GEP’lerin</a:t>
            </a:r>
            <a:r>
              <a:rPr sz="1800" spc="5" dirty="0">
                <a:solidFill>
                  <a:srgbClr val="404040"/>
                </a:solidFill>
                <a:latin typeface="Calibri"/>
                <a:cs typeface="Calibri"/>
              </a:rPr>
              <a:t> </a:t>
            </a:r>
            <a:r>
              <a:rPr sz="1800" dirty="0">
                <a:solidFill>
                  <a:srgbClr val="404040"/>
                </a:solidFill>
                <a:latin typeface="Calibri"/>
                <a:cs typeface="Calibri"/>
              </a:rPr>
              <a:t>hazır</a:t>
            </a:r>
            <a:r>
              <a:rPr sz="1800" spc="5" dirty="0">
                <a:solidFill>
                  <a:srgbClr val="404040"/>
                </a:solidFill>
                <a:latin typeface="Calibri"/>
                <a:cs typeface="Calibri"/>
              </a:rPr>
              <a:t> </a:t>
            </a:r>
            <a:r>
              <a:rPr sz="1800" dirty="0">
                <a:solidFill>
                  <a:srgbClr val="404040"/>
                </a:solidFill>
                <a:latin typeface="Calibri"/>
                <a:cs typeface="Calibri"/>
              </a:rPr>
              <a:t>olması</a:t>
            </a:r>
            <a:r>
              <a:rPr sz="1800" spc="5" dirty="0">
                <a:solidFill>
                  <a:srgbClr val="404040"/>
                </a:solidFill>
                <a:latin typeface="Calibri"/>
                <a:cs typeface="Calibri"/>
              </a:rPr>
              <a:t> </a:t>
            </a:r>
            <a:r>
              <a:rPr sz="1800" spc="-20" dirty="0">
                <a:solidFill>
                  <a:srgbClr val="404040"/>
                </a:solidFill>
                <a:latin typeface="Calibri"/>
                <a:cs typeface="Calibri"/>
              </a:rPr>
              <a:t>gerekmektedir.</a:t>
            </a:r>
            <a:r>
              <a:rPr sz="1800" spc="-15" dirty="0">
                <a:solidFill>
                  <a:srgbClr val="404040"/>
                </a:solidFill>
                <a:latin typeface="Calibri"/>
                <a:cs typeface="Calibri"/>
              </a:rPr>
              <a:t> </a:t>
            </a:r>
            <a:r>
              <a:rPr sz="1800" spc="-10" dirty="0">
                <a:solidFill>
                  <a:srgbClr val="404040"/>
                </a:solidFill>
                <a:latin typeface="Calibri"/>
                <a:cs typeface="Calibri"/>
              </a:rPr>
              <a:t>Aksi</a:t>
            </a:r>
            <a:r>
              <a:rPr sz="1800" spc="-5" dirty="0">
                <a:solidFill>
                  <a:srgbClr val="404040"/>
                </a:solidFill>
                <a:latin typeface="Calibri"/>
                <a:cs typeface="Calibri"/>
              </a:rPr>
              <a:t> </a:t>
            </a:r>
            <a:r>
              <a:rPr sz="1800" spc="-15" dirty="0">
                <a:solidFill>
                  <a:srgbClr val="404040"/>
                </a:solidFill>
                <a:latin typeface="Calibri"/>
                <a:cs typeface="Calibri"/>
              </a:rPr>
              <a:t>taktirde</a:t>
            </a:r>
            <a:r>
              <a:rPr sz="1800" spc="-10" dirty="0">
                <a:solidFill>
                  <a:srgbClr val="404040"/>
                </a:solidFill>
                <a:latin typeface="Calibri"/>
                <a:cs typeface="Calibri"/>
              </a:rPr>
              <a:t> </a:t>
            </a:r>
            <a:r>
              <a:rPr sz="1800" spc="-5" dirty="0">
                <a:solidFill>
                  <a:srgbClr val="404040"/>
                </a:solidFill>
                <a:latin typeface="Calibri"/>
                <a:cs typeface="Calibri"/>
              </a:rPr>
              <a:t>kurumun </a:t>
            </a:r>
            <a:r>
              <a:rPr sz="1800" dirty="0">
                <a:solidFill>
                  <a:srgbClr val="404040"/>
                </a:solidFill>
                <a:latin typeface="Calibri"/>
                <a:cs typeface="Calibri"/>
              </a:rPr>
              <a:t> </a:t>
            </a:r>
            <a:r>
              <a:rPr sz="1800" spc="-10" dirty="0">
                <a:solidFill>
                  <a:srgbClr val="404040"/>
                </a:solidFill>
                <a:latin typeface="Calibri"/>
                <a:cs typeface="Calibri"/>
              </a:rPr>
              <a:t>projeden </a:t>
            </a:r>
            <a:r>
              <a:rPr sz="1800" spc="-15" dirty="0">
                <a:solidFill>
                  <a:srgbClr val="404040"/>
                </a:solidFill>
                <a:latin typeface="Calibri"/>
                <a:cs typeface="Calibri"/>
              </a:rPr>
              <a:t>fon </a:t>
            </a:r>
            <a:r>
              <a:rPr sz="1800" dirty="0">
                <a:solidFill>
                  <a:srgbClr val="404040"/>
                </a:solidFill>
                <a:latin typeface="Calibri"/>
                <a:cs typeface="Calibri"/>
              </a:rPr>
              <a:t>alamaması </a:t>
            </a:r>
            <a:r>
              <a:rPr sz="1800" spc="-15" dirty="0">
                <a:solidFill>
                  <a:srgbClr val="404040"/>
                </a:solidFill>
                <a:latin typeface="Calibri"/>
                <a:cs typeface="Calibri"/>
              </a:rPr>
              <a:t>veya </a:t>
            </a:r>
            <a:r>
              <a:rPr sz="1800" spc="-5" dirty="0">
                <a:solidFill>
                  <a:srgbClr val="404040"/>
                </a:solidFill>
                <a:latin typeface="Calibri"/>
                <a:cs typeface="Calibri"/>
              </a:rPr>
              <a:t>tüm </a:t>
            </a:r>
            <a:r>
              <a:rPr sz="1800" spc="-10" dirty="0">
                <a:solidFill>
                  <a:srgbClr val="404040"/>
                </a:solidFill>
                <a:latin typeface="Calibri"/>
                <a:cs typeface="Calibri"/>
              </a:rPr>
              <a:t>projenin </a:t>
            </a:r>
            <a:r>
              <a:rPr sz="1800" spc="-5" dirty="0">
                <a:solidFill>
                  <a:srgbClr val="404040"/>
                </a:solidFill>
                <a:latin typeface="Calibri"/>
                <a:cs typeface="Calibri"/>
              </a:rPr>
              <a:t>fonlanmaması </a:t>
            </a:r>
            <a:r>
              <a:rPr sz="1800" spc="-10" dirty="0">
                <a:solidFill>
                  <a:srgbClr val="404040"/>
                </a:solidFill>
                <a:latin typeface="Calibri"/>
                <a:cs typeface="Calibri"/>
              </a:rPr>
              <a:t>söz </a:t>
            </a:r>
            <a:r>
              <a:rPr sz="1800" spc="-15" dirty="0">
                <a:solidFill>
                  <a:srgbClr val="404040"/>
                </a:solidFill>
                <a:latin typeface="Calibri"/>
                <a:cs typeface="Calibri"/>
              </a:rPr>
              <a:t>konusu </a:t>
            </a:r>
            <a:r>
              <a:rPr sz="1800" spc="-25" dirty="0">
                <a:solidFill>
                  <a:srgbClr val="404040"/>
                </a:solidFill>
                <a:latin typeface="Calibri"/>
                <a:cs typeface="Calibri"/>
              </a:rPr>
              <a:t>olabilir. </a:t>
            </a:r>
            <a:r>
              <a:rPr sz="1800" spc="-10" dirty="0">
                <a:solidFill>
                  <a:srgbClr val="404040"/>
                </a:solidFill>
                <a:latin typeface="Calibri"/>
                <a:cs typeface="Calibri"/>
              </a:rPr>
              <a:t>Proje başladıktan sonra </a:t>
            </a:r>
            <a:r>
              <a:rPr sz="1800" spc="-5" dirty="0">
                <a:solidFill>
                  <a:srgbClr val="404040"/>
                </a:solidFill>
                <a:latin typeface="Calibri"/>
                <a:cs typeface="Calibri"/>
              </a:rPr>
              <a:t> </a:t>
            </a:r>
            <a:r>
              <a:rPr sz="1800" b="1" spc="-5" dirty="0">
                <a:solidFill>
                  <a:srgbClr val="404040"/>
                </a:solidFill>
                <a:latin typeface="Calibri"/>
                <a:cs typeface="Calibri"/>
              </a:rPr>
              <a:t>denetimlerin</a:t>
            </a:r>
            <a:r>
              <a:rPr sz="1800" b="1" spc="-45" dirty="0">
                <a:solidFill>
                  <a:srgbClr val="404040"/>
                </a:solidFill>
                <a:latin typeface="Calibri"/>
                <a:cs typeface="Calibri"/>
              </a:rPr>
              <a:t> </a:t>
            </a:r>
            <a:r>
              <a:rPr sz="1800" spc="-5" dirty="0">
                <a:solidFill>
                  <a:srgbClr val="404040"/>
                </a:solidFill>
                <a:latin typeface="Calibri"/>
                <a:cs typeface="Calibri"/>
              </a:rPr>
              <a:t>yapılması </a:t>
            </a:r>
            <a:r>
              <a:rPr sz="1800" spc="-15" dirty="0">
                <a:solidFill>
                  <a:srgbClr val="404040"/>
                </a:solidFill>
                <a:latin typeface="Calibri"/>
                <a:cs typeface="Calibri"/>
              </a:rPr>
              <a:t>planlanmaktadır.</a:t>
            </a:r>
            <a:endParaRPr sz="1800" dirty="0">
              <a:latin typeface="Calibri"/>
              <a:cs typeface="Calibri"/>
            </a:endParaRPr>
          </a:p>
        </p:txBody>
      </p:sp>
      <p:grpSp>
        <p:nvGrpSpPr>
          <p:cNvPr id="11" name="object 11"/>
          <p:cNvGrpSpPr/>
          <p:nvPr/>
        </p:nvGrpSpPr>
        <p:grpSpPr>
          <a:xfrm>
            <a:off x="271272" y="886967"/>
            <a:ext cx="864235" cy="864235"/>
            <a:chOff x="271272" y="886967"/>
            <a:chExt cx="864235" cy="864235"/>
          </a:xfrm>
        </p:grpSpPr>
        <p:sp>
          <p:nvSpPr>
            <p:cNvPr id="12" name="object 12"/>
            <p:cNvSpPr/>
            <p:nvPr/>
          </p:nvSpPr>
          <p:spPr>
            <a:xfrm>
              <a:off x="271272" y="886967"/>
              <a:ext cx="864235" cy="864235"/>
            </a:xfrm>
            <a:custGeom>
              <a:avLst/>
              <a:gdLst/>
              <a:ahLst/>
              <a:cxnLst/>
              <a:rect l="l" t="t" r="r" b="b"/>
              <a:pathLst>
                <a:path w="864235" h="864235">
                  <a:moveTo>
                    <a:pt x="432054" y="0"/>
                  </a:moveTo>
                  <a:lnTo>
                    <a:pt x="384976" y="2535"/>
                  </a:lnTo>
                  <a:lnTo>
                    <a:pt x="339367" y="9964"/>
                  </a:lnTo>
                  <a:lnTo>
                    <a:pt x="295490" y="22024"/>
                  </a:lnTo>
                  <a:lnTo>
                    <a:pt x="253608" y="38452"/>
                  </a:lnTo>
                  <a:lnTo>
                    <a:pt x="213986" y="58984"/>
                  </a:lnTo>
                  <a:lnTo>
                    <a:pt x="176887" y="83356"/>
                  </a:lnTo>
                  <a:lnTo>
                    <a:pt x="142573" y="111305"/>
                  </a:lnTo>
                  <a:lnTo>
                    <a:pt x="111310" y="142568"/>
                  </a:lnTo>
                  <a:lnTo>
                    <a:pt x="83360" y="176881"/>
                  </a:lnTo>
                  <a:lnTo>
                    <a:pt x="58987" y="213980"/>
                  </a:lnTo>
                  <a:lnTo>
                    <a:pt x="38454" y="253603"/>
                  </a:lnTo>
                  <a:lnTo>
                    <a:pt x="22026" y="295485"/>
                  </a:lnTo>
                  <a:lnTo>
                    <a:pt x="9965" y="339363"/>
                  </a:lnTo>
                  <a:lnTo>
                    <a:pt x="2535" y="384974"/>
                  </a:lnTo>
                  <a:lnTo>
                    <a:pt x="0" y="432054"/>
                  </a:lnTo>
                  <a:lnTo>
                    <a:pt x="2535" y="479133"/>
                  </a:lnTo>
                  <a:lnTo>
                    <a:pt x="9965" y="524744"/>
                  </a:lnTo>
                  <a:lnTo>
                    <a:pt x="22026" y="568622"/>
                  </a:lnTo>
                  <a:lnTo>
                    <a:pt x="38454" y="610504"/>
                  </a:lnTo>
                  <a:lnTo>
                    <a:pt x="58987" y="650127"/>
                  </a:lnTo>
                  <a:lnTo>
                    <a:pt x="83360" y="687226"/>
                  </a:lnTo>
                  <a:lnTo>
                    <a:pt x="111310" y="721539"/>
                  </a:lnTo>
                  <a:lnTo>
                    <a:pt x="142573" y="752802"/>
                  </a:lnTo>
                  <a:lnTo>
                    <a:pt x="176887" y="780751"/>
                  </a:lnTo>
                  <a:lnTo>
                    <a:pt x="213986" y="805123"/>
                  </a:lnTo>
                  <a:lnTo>
                    <a:pt x="253608" y="825655"/>
                  </a:lnTo>
                  <a:lnTo>
                    <a:pt x="295490" y="842083"/>
                  </a:lnTo>
                  <a:lnTo>
                    <a:pt x="339367" y="854143"/>
                  </a:lnTo>
                  <a:lnTo>
                    <a:pt x="384976" y="861572"/>
                  </a:lnTo>
                  <a:lnTo>
                    <a:pt x="432054" y="864108"/>
                  </a:lnTo>
                  <a:lnTo>
                    <a:pt x="479131" y="861572"/>
                  </a:lnTo>
                  <a:lnTo>
                    <a:pt x="524740" y="854143"/>
                  </a:lnTo>
                  <a:lnTo>
                    <a:pt x="568617" y="842083"/>
                  </a:lnTo>
                  <a:lnTo>
                    <a:pt x="610499" y="825655"/>
                  </a:lnTo>
                  <a:lnTo>
                    <a:pt x="650121" y="805123"/>
                  </a:lnTo>
                  <a:lnTo>
                    <a:pt x="687220" y="780751"/>
                  </a:lnTo>
                  <a:lnTo>
                    <a:pt x="721534" y="752802"/>
                  </a:lnTo>
                  <a:lnTo>
                    <a:pt x="752797" y="721539"/>
                  </a:lnTo>
                  <a:lnTo>
                    <a:pt x="780747" y="687226"/>
                  </a:lnTo>
                  <a:lnTo>
                    <a:pt x="805120" y="650127"/>
                  </a:lnTo>
                  <a:lnTo>
                    <a:pt x="825653" y="610504"/>
                  </a:lnTo>
                  <a:lnTo>
                    <a:pt x="842081" y="568622"/>
                  </a:lnTo>
                  <a:lnTo>
                    <a:pt x="854142" y="524744"/>
                  </a:lnTo>
                  <a:lnTo>
                    <a:pt x="861572" y="479133"/>
                  </a:lnTo>
                  <a:lnTo>
                    <a:pt x="864108" y="432054"/>
                  </a:lnTo>
                  <a:lnTo>
                    <a:pt x="861572" y="384974"/>
                  </a:lnTo>
                  <a:lnTo>
                    <a:pt x="854142" y="339363"/>
                  </a:lnTo>
                  <a:lnTo>
                    <a:pt x="842081" y="295485"/>
                  </a:lnTo>
                  <a:lnTo>
                    <a:pt x="825653" y="253603"/>
                  </a:lnTo>
                  <a:lnTo>
                    <a:pt x="805120" y="213980"/>
                  </a:lnTo>
                  <a:lnTo>
                    <a:pt x="780747" y="176881"/>
                  </a:lnTo>
                  <a:lnTo>
                    <a:pt x="752797" y="142568"/>
                  </a:lnTo>
                  <a:lnTo>
                    <a:pt x="721534" y="111305"/>
                  </a:lnTo>
                  <a:lnTo>
                    <a:pt x="687220" y="83356"/>
                  </a:lnTo>
                  <a:lnTo>
                    <a:pt x="650121" y="58984"/>
                  </a:lnTo>
                  <a:lnTo>
                    <a:pt x="610499" y="38452"/>
                  </a:lnTo>
                  <a:lnTo>
                    <a:pt x="568617" y="22024"/>
                  </a:lnTo>
                  <a:lnTo>
                    <a:pt x="524740" y="9964"/>
                  </a:lnTo>
                  <a:lnTo>
                    <a:pt x="479131" y="2535"/>
                  </a:lnTo>
                  <a:lnTo>
                    <a:pt x="432054" y="0"/>
                  </a:lnTo>
                  <a:close/>
                </a:path>
              </a:pathLst>
            </a:custGeom>
            <a:solidFill>
              <a:srgbClr val="C0504D"/>
            </a:solidFill>
          </p:spPr>
          <p:txBody>
            <a:bodyPr wrap="square" lIns="0" tIns="0" rIns="0" bIns="0" rtlCol="0"/>
            <a:lstStyle/>
            <a:p>
              <a:endParaRPr/>
            </a:p>
          </p:txBody>
        </p:sp>
        <p:pic>
          <p:nvPicPr>
            <p:cNvPr id="13" name="object 13"/>
            <p:cNvPicPr/>
            <p:nvPr/>
          </p:nvPicPr>
          <p:blipFill>
            <a:blip r:embed="rId4" cstate="print"/>
            <a:stretch>
              <a:fillRect/>
            </a:stretch>
          </p:blipFill>
          <p:spPr>
            <a:xfrm>
              <a:off x="304800" y="920495"/>
              <a:ext cx="795528" cy="795527"/>
            </a:xfrm>
            <a:prstGeom prst="rect">
              <a:avLst/>
            </a:prstGeom>
          </p:spPr>
        </p:pic>
      </p:grpSp>
      <p:sp>
        <p:nvSpPr>
          <p:cNvPr id="14" name="object 14"/>
          <p:cNvSpPr txBox="1"/>
          <p:nvPr/>
        </p:nvSpPr>
        <p:spPr>
          <a:xfrm>
            <a:off x="1732696" y="820066"/>
            <a:ext cx="6880859" cy="391795"/>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Calibri"/>
                <a:cs typeface="Calibri"/>
              </a:rPr>
              <a:t>Uygunluk</a:t>
            </a:r>
            <a:r>
              <a:rPr sz="2400" b="1" spc="-15" dirty="0">
                <a:latin typeface="Calibri"/>
                <a:cs typeface="Calibri"/>
              </a:rPr>
              <a:t> </a:t>
            </a:r>
            <a:r>
              <a:rPr sz="2400" b="1" spc="-5" dirty="0">
                <a:latin typeface="Calibri"/>
                <a:cs typeface="Calibri"/>
              </a:rPr>
              <a:t>(eligibility)</a:t>
            </a:r>
            <a:r>
              <a:rPr sz="2400" b="1" spc="20" dirty="0">
                <a:latin typeface="Calibri"/>
                <a:cs typeface="Calibri"/>
              </a:rPr>
              <a:t> </a:t>
            </a:r>
            <a:r>
              <a:rPr sz="2400" b="1" spc="-10" dirty="0">
                <a:latin typeface="Calibri"/>
                <a:cs typeface="Calibri"/>
              </a:rPr>
              <a:t>kriteri:</a:t>
            </a:r>
            <a:r>
              <a:rPr sz="2400" b="1" spc="-5" dirty="0">
                <a:latin typeface="Calibri"/>
                <a:cs typeface="Calibri"/>
              </a:rPr>
              <a:t> </a:t>
            </a:r>
            <a:r>
              <a:rPr sz="2400" spc="-10" dirty="0">
                <a:latin typeface="Calibri"/>
                <a:cs typeface="Calibri"/>
              </a:rPr>
              <a:t>Cinsiyet</a:t>
            </a:r>
            <a:r>
              <a:rPr sz="2400" spc="-20" dirty="0">
                <a:latin typeface="Calibri"/>
                <a:cs typeface="Calibri"/>
              </a:rPr>
              <a:t> </a:t>
            </a:r>
            <a:r>
              <a:rPr sz="2400" spc="-5" dirty="0">
                <a:latin typeface="Calibri"/>
                <a:cs typeface="Calibri"/>
              </a:rPr>
              <a:t>Eşitliği</a:t>
            </a:r>
            <a:r>
              <a:rPr sz="2400" spc="-20" dirty="0">
                <a:latin typeface="Calibri"/>
                <a:cs typeface="Calibri"/>
              </a:rPr>
              <a:t> </a:t>
            </a:r>
            <a:r>
              <a:rPr sz="2400" dirty="0">
                <a:latin typeface="Calibri"/>
                <a:cs typeface="Calibri"/>
              </a:rPr>
              <a:t>Planı</a:t>
            </a:r>
            <a:r>
              <a:rPr sz="2400" spc="5" dirty="0">
                <a:latin typeface="Calibri"/>
                <a:cs typeface="Calibri"/>
              </a:rPr>
              <a:t> </a:t>
            </a:r>
            <a:r>
              <a:rPr sz="2400" spc="-5" dirty="0">
                <a:latin typeface="Calibri"/>
                <a:cs typeface="Calibri"/>
              </a:rPr>
              <a:t>(GEP)</a:t>
            </a:r>
            <a:endParaRPr sz="2400" dirty="0">
              <a:latin typeface="Calibri"/>
              <a:cs typeface="Calibri"/>
            </a:endParaRPr>
          </a:p>
        </p:txBody>
      </p:sp>
      <p:grpSp>
        <p:nvGrpSpPr>
          <p:cNvPr id="15" name="object 15"/>
          <p:cNvGrpSpPr/>
          <p:nvPr/>
        </p:nvGrpSpPr>
        <p:grpSpPr>
          <a:xfrm>
            <a:off x="138544" y="5582278"/>
            <a:ext cx="902335" cy="864235"/>
            <a:chOff x="246888" y="5814059"/>
            <a:chExt cx="902335" cy="864235"/>
          </a:xfrm>
        </p:grpSpPr>
        <p:sp>
          <p:nvSpPr>
            <p:cNvPr id="16" name="object 16"/>
            <p:cNvSpPr/>
            <p:nvPr/>
          </p:nvSpPr>
          <p:spPr>
            <a:xfrm>
              <a:off x="284988" y="5814059"/>
              <a:ext cx="864235" cy="864235"/>
            </a:xfrm>
            <a:custGeom>
              <a:avLst/>
              <a:gdLst/>
              <a:ahLst/>
              <a:cxnLst/>
              <a:rect l="l" t="t" r="r" b="b"/>
              <a:pathLst>
                <a:path w="864235" h="864234">
                  <a:moveTo>
                    <a:pt x="432053" y="0"/>
                  </a:moveTo>
                  <a:lnTo>
                    <a:pt x="384976" y="2535"/>
                  </a:lnTo>
                  <a:lnTo>
                    <a:pt x="339367" y="9965"/>
                  </a:lnTo>
                  <a:lnTo>
                    <a:pt x="295490" y="22026"/>
                  </a:lnTo>
                  <a:lnTo>
                    <a:pt x="253608" y="38454"/>
                  </a:lnTo>
                  <a:lnTo>
                    <a:pt x="213986" y="58987"/>
                  </a:lnTo>
                  <a:lnTo>
                    <a:pt x="176887" y="83360"/>
                  </a:lnTo>
                  <a:lnTo>
                    <a:pt x="142573" y="111310"/>
                  </a:lnTo>
                  <a:lnTo>
                    <a:pt x="111310" y="142573"/>
                  </a:lnTo>
                  <a:lnTo>
                    <a:pt x="83360" y="176887"/>
                  </a:lnTo>
                  <a:lnTo>
                    <a:pt x="58987" y="213986"/>
                  </a:lnTo>
                  <a:lnTo>
                    <a:pt x="38454" y="253608"/>
                  </a:lnTo>
                  <a:lnTo>
                    <a:pt x="22026" y="295490"/>
                  </a:lnTo>
                  <a:lnTo>
                    <a:pt x="9965" y="339367"/>
                  </a:lnTo>
                  <a:lnTo>
                    <a:pt x="2535" y="384976"/>
                  </a:lnTo>
                  <a:lnTo>
                    <a:pt x="0" y="432053"/>
                  </a:lnTo>
                  <a:lnTo>
                    <a:pt x="2535" y="479131"/>
                  </a:lnTo>
                  <a:lnTo>
                    <a:pt x="9965" y="524740"/>
                  </a:lnTo>
                  <a:lnTo>
                    <a:pt x="22026" y="568617"/>
                  </a:lnTo>
                  <a:lnTo>
                    <a:pt x="38454" y="610499"/>
                  </a:lnTo>
                  <a:lnTo>
                    <a:pt x="58987" y="650121"/>
                  </a:lnTo>
                  <a:lnTo>
                    <a:pt x="83360" y="687220"/>
                  </a:lnTo>
                  <a:lnTo>
                    <a:pt x="111310" y="721534"/>
                  </a:lnTo>
                  <a:lnTo>
                    <a:pt x="142573" y="752797"/>
                  </a:lnTo>
                  <a:lnTo>
                    <a:pt x="176887" y="780747"/>
                  </a:lnTo>
                  <a:lnTo>
                    <a:pt x="213986" y="805120"/>
                  </a:lnTo>
                  <a:lnTo>
                    <a:pt x="253608" y="825653"/>
                  </a:lnTo>
                  <a:lnTo>
                    <a:pt x="295490" y="842081"/>
                  </a:lnTo>
                  <a:lnTo>
                    <a:pt x="339367" y="854142"/>
                  </a:lnTo>
                  <a:lnTo>
                    <a:pt x="384976" y="861572"/>
                  </a:lnTo>
                  <a:lnTo>
                    <a:pt x="432053" y="864107"/>
                  </a:lnTo>
                  <a:lnTo>
                    <a:pt x="479131" y="861572"/>
                  </a:lnTo>
                  <a:lnTo>
                    <a:pt x="524740" y="854142"/>
                  </a:lnTo>
                  <a:lnTo>
                    <a:pt x="568617" y="842081"/>
                  </a:lnTo>
                  <a:lnTo>
                    <a:pt x="610499" y="825653"/>
                  </a:lnTo>
                  <a:lnTo>
                    <a:pt x="650121" y="805120"/>
                  </a:lnTo>
                  <a:lnTo>
                    <a:pt x="687220" y="780747"/>
                  </a:lnTo>
                  <a:lnTo>
                    <a:pt x="721534" y="752797"/>
                  </a:lnTo>
                  <a:lnTo>
                    <a:pt x="752797" y="721534"/>
                  </a:lnTo>
                  <a:lnTo>
                    <a:pt x="780747" y="687220"/>
                  </a:lnTo>
                  <a:lnTo>
                    <a:pt x="805120" y="650121"/>
                  </a:lnTo>
                  <a:lnTo>
                    <a:pt x="825653" y="610499"/>
                  </a:lnTo>
                  <a:lnTo>
                    <a:pt x="842081" y="568617"/>
                  </a:lnTo>
                  <a:lnTo>
                    <a:pt x="854142" y="524740"/>
                  </a:lnTo>
                  <a:lnTo>
                    <a:pt x="861572" y="479131"/>
                  </a:lnTo>
                  <a:lnTo>
                    <a:pt x="864108" y="432053"/>
                  </a:lnTo>
                  <a:lnTo>
                    <a:pt x="861572" y="384976"/>
                  </a:lnTo>
                  <a:lnTo>
                    <a:pt x="854142" y="339367"/>
                  </a:lnTo>
                  <a:lnTo>
                    <a:pt x="842081" y="295490"/>
                  </a:lnTo>
                  <a:lnTo>
                    <a:pt x="825653" y="253608"/>
                  </a:lnTo>
                  <a:lnTo>
                    <a:pt x="805120" y="213986"/>
                  </a:lnTo>
                  <a:lnTo>
                    <a:pt x="780747" y="176887"/>
                  </a:lnTo>
                  <a:lnTo>
                    <a:pt x="752797" y="142573"/>
                  </a:lnTo>
                  <a:lnTo>
                    <a:pt x="721534" y="111310"/>
                  </a:lnTo>
                  <a:lnTo>
                    <a:pt x="687220" y="83360"/>
                  </a:lnTo>
                  <a:lnTo>
                    <a:pt x="650121" y="58987"/>
                  </a:lnTo>
                  <a:lnTo>
                    <a:pt x="610499" y="38454"/>
                  </a:lnTo>
                  <a:lnTo>
                    <a:pt x="568617" y="22026"/>
                  </a:lnTo>
                  <a:lnTo>
                    <a:pt x="524740" y="9965"/>
                  </a:lnTo>
                  <a:lnTo>
                    <a:pt x="479131" y="2535"/>
                  </a:lnTo>
                  <a:lnTo>
                    <a:pt x="432053" y="0"/>
                  </a:lnTo>
                  <a:close/>
                </a:path>
              </a:pathLst>
            </a:custGeom>
            <a:solidFill>
              <a:srgbClr val="9BBA58"/>
            </a:solidFill>
          </p:spPr>
          <p:txBody>
            <a:bodyPr wrap="square" lIns="0" tIns="0" rIns="0" bIns="0" rtlCol="0"/>
            <a:lstStyle/>
            <a:p>
              <a:endParaRPr/>
            </a:p>
          </p:txBody>
        </p:sp>
        <p:pic>
          <p:nvPicPr>
            <p:cNvPr id="17" name="object 17"/>
            <p:cNvPicPr/>
            <p:nvPr/>
          </p:nvPicPr>
          <p:blipFill>
            <a:blip r:embed="rId5" cstate="print"/>
            <a:stretch>
              <a:fillRect/>
            </a:stretch>
          </p:blipFill>
          <p:spPr>
            <a:xfrm>
              <a:off x="246888" y="5882639"/>
              <a:ext cx="795528" cy="795528"/>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F3A6110-BA9D-2AA1-E66D-E076748E72D8}"/>
              </a:ext>
            </a:extLst>
          </p:cNvPr>
          <p:cNvSpPr>
            <a:spLocks noGrp="1"/>
          </p:cNvSpPr>
          <p:nvPr>
            <p:ph idx="1"/>
          </p:nvPr>
        </p:nvSpPr>
        <p:spPr>
          <a:xfrm>
            <a:off x="284085" y="1183786"/>
            <a:ext cx="10822993" cy="4631087"/>
          </a:xfrm>
        </p:spPr>
        <p:txBody>
          <a:bodyPr>
            <a:normAutofit/>
          </a:bodyPr>
          <a:lstStyle/>
          <a:p>
            <a:pPr algn="just"/>
            <a:r>
              <a:rPr lang="tr-TR" b="0" i="0" dirty="0">
                <a:solidFill>
                  <a:srgbClr val="000000"/>
                </a:solidFill>
                <a:effectLst/>
                <a:latin typeface="Poppins" panose="00000500000000000000" pitchFamily="2" charset="-94"/>
              </a:rPr>
              <a:t>Ufuk Avrupa Programının yapısı Ufuk2020 Programının yapısına benzer şekilde 3 bileşen altında toplanmaktadır. </a:t>
            </a:r>
            <a:r>
              <a:rPr lang="tr-TR" b="1" i="0" u="sng" dirty="0">
                <a:solidFill>
                  <a:srgbClr val="000000"/>
                </a:solidFill>
                <a:effectLst/>
                <a:latin typeface="Poppins" panose="00000500000000000000" pitchFamily="2" charset="-94"/>
              </a:rPr>
              <a:t>Bu 3 bileşen</a:t>
            </a:r>
          </a:p>
          <a:p>
            <a:pPr algn="ctr"/>
            <a:r>
              <a:rPr lang="tr-TR" b="0" i="0" dirty="0">
                <a:solidFill>
                  <a:srgbClr val="000000"/>
                </a:solidFill>
                <a:effectLst/>
                <a:latin typeface="Poppins" panose="00000500000000000000" pitchFamily="2" charset="-94"/>
              </a:rPr>
              <a:t>Bilimsel Mükemmeliyet, </a:t>
            </a:r>
          </a:p>
          <a:p>
            <a:pPr algn="ctr"/>
            <a:r>
              <a:rPr lang="tr-TR" b="0" i="0" dirty="0">
                <a:solidFill>
                  <a:srgbClr val="000000"/>
                </a:solidFill>
                <a:effectLst/>
                <a:latin typeface="Poppins" panose="00000500000000000000" pitchFamily="2" charset="-94"/>
              </a:rPr>
              <a:t>Küresel Sorunlar ve Endüstriyel Rekabet, </a:t>
            </a:r>
          </a:p>
          <a:p>
            <a:pPr algn="ctr"/>
            <a:r>
              <a:rPr lang="tr-TR" b="0" i="0" dirty="0">
                <a:solidFill>
                  <a:srgbClr val="000000"/>
                </a:solidFill>
                <a:effectLst/>
                <a:latin typeface="Poppins" panose="00000500000000000000" pitchFamily="2" charset="-94"/>
              </a:rPr>
              <a:t>Yenilikçi Avrupa olarak belirlenmiştir. </a:t>
            </a:r>
          </a:p>
          <a:p>
            <a:pPr marL="0" indent="0" algn="just">
              <a:buNone/>
            </a:pPr>
            <a:r>
              <a:rPr lang="tr-TR" b="0" i="0" dirty="0">
                <a:solidFill>
                  <a:srgbClr val="000000"/>
                </a:solidFill>
                <a:effectLst/>
                <a:latin typeface="Poppins" panose="00000500000000000000" pitchFamily="2" charset="-94"/>
              </a:rPr>
              <a:t>Alt programların birbiri ve diğer Birlik Programları ile uyumlu ve bütünleyici olması planlanmıştır. </a:t>
            </a:r>
          </a:p>
          <a:p>
            <a:pPr marL="0" indent="0" algn="just">
              <a:buNone/>
            </a:pPr>
            <a:r>
              <a:rPr lang="tr-TR" b="0" i="0" dirty="0">
                <a:solidFill>
                  <a:srgbClr val="000000"/>
                </a:solidFill>
                <a:effectLst/>
                <a:latin typeface="Poppins" panose="00000500000000000000" pitchFamily="2" charset="-94"/>
              </a:rPr>
              <a:t>Açık bilim ve açık yenilik kavramları Programın bütünü için uygulanacaktır.</a:t>
            </a:r>
            <a:endParaRPr lang="tr-TR" dirty="0"/>
          </a:p>
        </p:txBody>
      </p:sp>
    </p:spTree>
    <p:extLst>
      <p:ext uri="{BB962C8B-B14F-4D97-AF65-F5344CB8AC3E}">
        <p14:creationId xmlns:p14="http://schemas.microsoft.com/office/powerpoint/2010/main" val="1197888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3819" y="104647"/>
            <a:ext cx="5966460" cy="513715"/>
          </a:xfrm>
          <a:prstGeom prst="rect">
            <a:avLst/>
          </a:prstGeom>
        </p:spPr>
        <p:txBody>
          <a:bodyPr vert="horz" wrap="square" lIns="0" tIns="12700" rIns="0" bIns="0" rtlCol="0">
            <a:spAutoFit/>
          </a:bodyPr>
          <a:lstStyle/>
          <a:p>
            <a:pPr marL="12700">
              <a:lnSpc>
                <a:spcPct val="100000"/>
              </a:lnSpc>
              <a:spcBef>
                <a:spcPts val="100"/>
              </a:spcBef>
            </a:pPr>
            <a:r>
              <a:rPr sz="3200" u="none" spc="-215" dirty="0">
                <a:solidFill>
                  <a:srgbClr val="FFFFFF"/>
                </a:solidFill>
                <a:latin typeface="Tahoma"/>
                <a:cs typeface="Tahoma"/>
              </a:rPr>
              <a:t>Ufuk</a:t>
            </a:r>
            <a:r>
              <a:rPr sz="3200" u="none" spc="-30" dirty="0">
                <a:solidFill>
                  <a:srgbClr val="FFFFFF"/>
                </a:solidFill>
                <a:latin typeface="Tahoma"/>
                <a:cs typeface="Tahoma"/>
              </a:rPr>
              <a:t> </a:t>
            </a:r>
            <a:r>
              <a:rPr sz="3200" u="none" spc="65" dirty="0" err="1">
                <a:solidFill>
                  <a:srgbClr val="FFFFFF"/>
                </a:solidFill>
                <a:latin typeface="Tahoma"/>
                <a:cs typeface="Tahoma"/>
              </a:rPr>
              <a:t>A</a:t>
            </a:r>
            <a:r>
              <a:rPr sz="3200" u="none" spc="60" dirty="0" err="1">
                <a:solidFill>
                  <a:srgbClr val="FFFFFF"/>
                </a:solidFill>
                <a:latin typeface="Tahoma"/>
                <a:cs typeface="Tahoma"/>
              </a:rPr>
              <a:t>v</a:t>
            </a:r>
            <a:r>
              <a:rPr sz="3200" u="none" spc="-125" dirty="0" err="1">
                <a:solidFill>
                  <a:srgbClr val="FFFFFF"/>
                </a:solidFill>
                <a:latin typeface="Tahoma"/>
                <a:cs typeface="Tahoma"/>
              </a:rPr>
              <a:t>ru</a:t>
            </a:r>
            <a:r>
              <a:rPr sz="3200" u="none" spc="-155" dirty="0" err="1">
                <a:solidFill>
                  <a:srgbClr val="FFFFFF"/>
                </a:solidFill>
                <a:latin typeface="Tahoma"/>
                <a:cs typeface="Tahoma"/>
              </a:rPr>
              <a:t>p</a:t>
            </a:r>
            <a:r>
              <a:rPr sz="3200" u="none" spc="195" dirty="0" err="1">
                <a:solidFill>
                  <a:srgbClr val="FFFFFF"/>
                </a:solidFill>
                <a:latin typeface="Tahoma"/>
                <a:cs typeface="Tahoma"/>
              </a:rPr>
              <a:t>a</a:t>
            </a:r>
            <a:endParaRPr sz="3200" dirty="0">
              <a:latin typeface="Tahoma"/>
              <a:cs typeface="Tahoma"/>
            </a:endParaRPr>
          </a:p>
        </p:txBody>
      </p:sp>
      <p:grpSp>
        <p:nvGrpSpPr>
          <p:cNvPr id="3" name="object 3"/>
          <p:cNvGrpSpPr/>
          <p:nvPr/>
        </p:nvGrpSpPr>
        <p:grpSpPr>
          <a:xfrm>
            <a:off x="263236" y="1042484"/>
            <a:ext cx="10521696" cy="5182362"/>
            <a:chOff x="1046988" y="959357"/>
            <a:chExt cx="9779508" cy="5182362"/>
          </a:xfrm>
        </p:grpSpPr>
        <p:sp>
          <p:nvSpPr>
            <p:cNvPr id="4" name="object 4"/>
            <p:cNvSpPr/>
            <p:nvPr/>
          </p:nvSpPr>
          <p:spPr>
            <a:xfrm>
              <a:off x="5516117" y="959357"/>
              <a:ext cx="422275" cy="407034"/>
            </a:xfrm>
            <a:custGeom>
              <a:avLst/>
              <a:gdLst/>
              <a:ahLst/>
              <a:cxnLst/>
              <a:rect l="l" t="t" r="r" b="b"/>
              <a:pathLst>
                <a:path w="422275" h="407034">
                  <a:moveTo>
                    <a:pt x="316611" y="0"/>
                  </a:moveTo>
                  <a:lnTo>
                    <a:pt x="105537" y="0"/>
                  </a:lnTo>
                  <a:lnTo>
                    <a:pt x="105537" y="203453"/>
                  </a:lnTo>
                  <a:lnTo>
                    <a:pt x="0" y="203453"/>
                  </a:lnTo>
                  <a:lnTo>
                    <a:pt x="211074" y="406907"/>
                  </a:lnTo>
                  <a:lnTo>
                    <a:pt x="422148" y="203453"/>
                  </a:lnTo>
                  <a:lnTo>
                    <a:pt x="316611" y="203453"/>
                  </a:lnTo>
                  <a:lnTo>
                    <a:pt x="316611" y="0"/>
                  </a:lnTo>
                  <a:close/>
                </a:path>
              </a:pathLst>
            </a:custGeom>
            <a:solidFill>
              <a:srgbClr val="C0504D"/>
            </a:solidFill>
          </p:spPr>
          <p:txBody>
            <a:bodyPr wrap="square" lIns="0" tIns="0" rIns="0" bIns="0" rtlCol="0"/>
            <a:lstStyle/>
            <a:p>
              <a:endParaRPr/>
            </a:p>
          </p:txBody>
        </p:sp>
        <p:sp>
          <p:nvSpPr>
            <p:cNvPr id="5" name="object 5"/>
            <p:cNvSpPr/>
            <p:nvPr/>
          </p:nvSpPr>
          <p:spPr>
            <a:xfrm>
              <a:off x="5516117" y="959357"/>
              <a:ext cx="422275" cy="407034"/>
            </a:xfrm>
            <a:custGeom>
              <a:avLst/>
              <a:gdLst/>
              <a:ahLst/>
              <a:cxnLst/>
              <a:rect l="l" t="t" r="r" b="b"/>
              <a:pathLst>
                <a:path w="422275" h="407034">
                  <a:moveTo>
                    <a:pt x="316611" y="0"/>
                  </a:moveTo>
                  <a:lnTo>
                    <a:pt x="316611" y="203453"/>
                  </a:lnTo>
                  <a:lnTo>
                    <a:pt x="422148" y="203453"/>
                  </a:lnTo>
                  <a:lnTo>
                    <a:pt x="211074" y="406907"/>
                  </a:lnTo>
                  <a:lnTo>
                    <a:pt x="0" y="203453"/>
                  </a:lnTo>
                  <a:lnTo>
                    <a:pt x="105537" y="203453"/>
                  </a:lnTo>
                  <a:lnTo>
                    <a:pt x="105537" y="0"/>
                  </a:lnTo>
                  <a:lnTo>
                    <a:pt x="316611" y="0"/>
                  </a:lnTo>
                  <a:close/>
                </a:path>
              </a:pathLst>
            </a:custGeom>
            <a:ln w="25908">
              <a:solidFill>
                <a:srgbClr val="C0504D"/>
              </a:solidFill>
            </a:ln>
          </p:spPr>
          <p:txBody>
            <a:bodyPr wrap="square" lIns="0" tIns="0" rIns="0" bIns="0" rtlCol="0"/>
            <a:lstStyle/>
            <a:p>
              <a:endParaRPr/>
            </a:p>
          </p:txBody>
        </p:sp>
        <p:pic>
          <p:nvPicPr>
            <p:cNvPr id="6" name="object 6"/>
            <p:cNvPicPr/>
            <p:nvPr/>
          </p:nvPicPr>
          <p:blipFill>
            <a:blip r:embed="rId2" cstate="print"/>
            <a:stretch>
              <a:fillRect/>
            </a:stretch>
          </p:blipFill>
          <p:spPr>
            <a:xfrm>
              <a:off x="1046988" y="1365503"/>
              <a:ext cx="9779508" cy="4776216"/>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93893F-CA81-E3FA-B0BA-5316659F1AD9}"/>
              </a:ext>
            </a:extLst>
          </p:cNvPr>
          <p:cNvSpPr>
            <a:spLocks noGrp="1"/>
          </p:cNvSpPr>
          <p:nvPr>
            <p:ph type="title"/>
          </p:nvPr>
        </p:nvSpPr>
        <p:spPr>
          <a:xfrm>
            <a:off x="1887682" y="2988108"/>
            <a:ext cx="9788236" cy="881784"/>
          </a:xfrm>
        </p:spPr>
        <p:txBody>
          <a:bodyPr>
            <a:noAutofit/>
          </a:bodyPr>
          <a:lstStyle/>
          <a:p>
            <a:pPr algn="ctr"/>
            <a:r>
              <a:rPr lang="tr-TR" sz="3200" b="1" spc="-5" dirty="0"/>
              <a:t>Ufuk</a:t>
            </a:r>
            <a:r>
              <a:rPr lang="tr-TR" sz="3200" b="1" spc="-45" dirty="0"/>
              <a:t> </a:t>
            </a:r>
            <a:r>
              <a:rPr lang="tr-TR" sz="3200" b="1" spc="-30" dirty="0"/>
              <a:t>Avrupa</a:t>
            </a:r>
            <a:r>
              <a:rPr lang="tr-TR" sz="3200" b="1" spc="-50" dirty="0"/>
              <a:t> </a:t>
            </a:r>
            <a:r>
              <a:rPr lang="tr-TR" sz="3200" b="1" spc="-25" dirty="0"/>
              <a:t>Programı </a:t>
            </a:r>
            <a:r>
              <a:rPr lang="tr-TR" sz="3200" b="1" spc="-685" dirty="0"/>
              <a:t> </a:t>
            </a:r>
            <a:r>
              <a:rPr lang="tr-TR" sz="3200" b="1" spc="-20" dirty="0"/>
              <a:t>Sağlık</a:t>
            </a:r>
            <a:r>
              <a:rPr lang="tr-TR" sz="3200" b="1" spc="-25" dirty="0"/>
              <a:t> </a:t>
            </a:r>
            <a:r>
              <a:rPr lang="tr-TR" sz="3200" b="1" spc="-20" dirty="0"/>
              <a:t>Kümesi</a:t>
            </a:r>
            <a:br>
              <a:rPr lang="tr-TR" sz="3200" b="1" spc="-20" dirty="0"/>
            </a:br>
            <a:endParaRPr lang="tr-TR" sz="2400" b="1" dirty="0"/>
          </a:p>
        </p:txBody>
      </p:sp>
    </p:spTree>
    <p:extLst>
      <p:ext uri="{BB962C8B-B14F-4D97-AF65-F5344CB8AC3E}">
        <p14:creationId xmlns:p14="http://schemas.microsoft.com/office/powerpoint/2010/main" val="910614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43759"/>
            <a:ext cx="10489353" cy="615553"/>
          </a:xfrm>
          <a:prstGeom prst="rect">
            <a:avLst/>
          </a:prstGeom>
          <a:ln w="9144">
            <a:solidFill>
              <a:srgbClr val="BC4946"/>
            </a:solidFill>
          </a:ln>
        </p:spPr>
        <p:txBody>
          <a:bodyPr vert="horz" wrap="square" lIns="0" tIns="0" rIns="0" bIns="0" rtlCol="0" anchor="ctr">
            <a:spAutoFit/>
          </a:bodyPr>
          <a:lstStyle/>
          <a:p>
            <a:pPr marL="650224">
              <a:lnSpc>
                <a:spcPts val="4793"/>
              </a:lnSpc>
            </a:pPr>
            <a:r>
              <a:rPr sz="4267" b="1" dirty="0"/>
              <a:t>Sağlık</a:t>
            </a:r>
            <a:r>
              <a:rPr sz="4267" b="1" spc="-120" dirty="0"/>
              <a:t> </a:t>
            </a:r>
            <a:r>
              <a:rPr sz="4267" b="1" spc="-20" dirty="0"/>
              <a:t>Alanındaki</a:t>
            </a:r>
            <a:r>
              <a:rPr sz="4267" b="1" spc="-53" dirty="0"/>
              <a:t> </a:t>
            </a:r>
            <a:r>
              <a:rPr sz="4267" b="1" spc="-13" dirty="0"/>
              <a:t>Araştırmalar</a:t>
            </a:r>
            <a:endParaRPr sz="4267" b="1" dirty="0"/>
          </a:p>
        </p:txBody>
      </p:sp>
      <p:sp>
        <p:nvSpPr>
          <p:cNvPr id="3" name="object 3"/>
          <p:cNvSpPr/>
          <p:nvPr/>
        </p:nvSpPr>
        <p:spPr>
          <a:xfrm>
            <a:off x="203200" y="788417"/>
            <a:ext cx="5892800" cy="5407660"/>
          </a:xfrm>
          <a:custGeom>
            <a:avLst/>
            <a:gdLst/>
            <a:ahLst/>
            <a:cxnLst/>
            <a:rect l="l" t="t" r="r" b="b"/>
            <a:pathLst>
              <a:path w="4419600" h="4055745">
                <a:moveTo>
                  <a:pt x="4419600" y="0"/>
                </a:moveTo>
                <a:lnTo>
                  <a:pt x="0" y="0"/>
                </a:lnTo>
                <a:lnTo>
                  <a:pt x="0" y="4055364"/>
                </a:lnTo>
                <a:lnTo>
                  <a:pt x="4419600" y="4055364"/>
                </a:lnTo>
                <a:lnTo>
                  <a:pt x="4419600" y="0"/>
                </a:lnTo>
                <a:close/>
              </a:path>
            </a:pathLst>
          </a:custGeom>
          <a:solidFill>
            <a:srgbClr val="F1DCDB"/>
          </a:solidFill>
        </p:spPr>
        <p:txBody>
          <a:bodyPr wrap="square" lIns="0" tIns="0" rIns="0" bIns="0" rtlCol="0"/>
          <a:lstStyle/>
          <a:p>
            <a:endParaRPr sz="2400"/>
          </a:p>
        </p:txBody>
      </p:sp>
      <p:sp>
        <p:nvSpPr>
          <p:cNvPr id="4" name="object 4"/>
          <p:cNvSpPr txBox="1"/>
          <p:nvPr/>
        </p:nvSpPr>
        <p:spPr>
          <a:xfrm>
            <a:off x="202523" y="822622"/>
            <a:ext cx="5709920" cy="344475"/>
          </a:xfrm>
          <a:prstGeom prst="rect">
            <a:avLst/>
          </a:prstGeom>
        </p:spPr>
        <p:txBody>
          <a:bodyPr vert="horz" wrap="square" lIns="0" tIns="16087" rIns="0" bIns="0" rtlCol="0">
            <a:spAutoFit/>
          </a:bodyPr>
          <a:lstStyle/>
          <a:p>
            <a:pPr marL="474121" indent="-457189">
              <a:spcBef>
                <a:spcPts val="127"/>
              </a:spcBef>
              <a:buFont typeface="Wingdings"/>
              <a:buChar char=""/>
              <a:tabLst>
                <a:tab pos="473275" algn="l"/>
                <a:tab pos="474121" algn="l"/>
              </a:tabLst>
            </a:pPr>
            <a:r>
              <a:rPr sz="2133" spc="-27" dirty="0">
                <a:latin typeface="Calibri"/>
                <a:cs typeface="Calibri"/>
              </a:rPr>
              <a:t>Sürdülebilir</a:t>
            </a:r>
            <a:r>
              <a:rPr sz="2133" spc="-73" dirty="0">
                <a:latin typeface="Calibri"/>
                <a:cs typeface="Calibri"/>
              </a:rPr>
              <a:t> </a:t>
            </a:r>
            <a:r>
              <a:rPr sz="2133" spc="-33" dirty="0">
                <a:latin typeface="Calibri"/>
                <a:cs typeface="Calibri"/>
              </a:rPr>
              <a:t>olmayan</a:t>
            </a:r>
            <a:r>
              <a:rPr sz="2133" spc="-87" dirty="0">
                <a:latin typeface="Calibri"/>
                <a:cs typeface="Calibri"/>
              </a:rPr>
              <a:t> </a:t>
            </a:r>
            <a:r>
              <a:rPr sz="2133" spc="-20" dirty="0">
                <a:latin typeface="Calibri"/>
                <a:cs typeface="Calibri"/>
              </a:rPr>
              <a:t>sağlık</a:t>
            </a:r>
            <a:r>
              <a:rPr sz="2133" spc="-93" dirty="0">
                <a:latin typeface="Calibri"/>
                <a:cs typeface="Calibri"/>
              </a:rPr>
              <a:t> </a:t>
            </a:r>
            <a:r>
              <a:rPr sz="2133" spc="-20" dirty="0">
                <a:latin typeface="Calibri"/>
                <a:cs typeface="Calibri"/>
              </a:rPr>
              <a:t>ve</a:t>
            </a:r>
            <a:r>
              <a:rPr sz="2133" spc="-40" dirty="0">
                <a:latin typeface="Calibri"/>
                <a:cs typeface="Calibri"/>
              </a:rPr>
              <a:t> </a:t>
            </a:r>
            <a:r>
              <a:rPr sz="2133" spc="-20" dirty="0">
                <a:latin typeface="Calibri"/>
                <a:cs typeface="Calibri"/>
              </a:rPr>
              <a:t>bakım</a:t>
            </a:r>
            <a:r>
              <a:rPr sz="2133" spc="-73" dirty="0">
                <a:latin typeface="Calibri"/>
                <a:cs typeface="Calibri"/>
              </a:rPr>
              <a:t> </a:t>
            </a:r>
            <a:r>
              <a:rPr sz="2133" spc="-27" dirty="0">
                <a:latin typeface="Calibri"/>
                <a:cs typeface="Calibri"/>
              </a:rPr>
              <a:t>harcamaları</a:t>
            </a:r>
            <a:endParaRPr sz="2133">
              <a:latin typeface="Calibri"/>
              <a:cs typeface="Calibri"/>
            </a:endParaRPr>
          </a:p>
        </p:txBody>
      </p:sp>
      <p:sp>
        <p:nvSpPr>
          <p:cNvPr id="5" name="object 5"/>
          <p:cNvSpPr txBox="1"/>
          <p:nvPr/>
        </p:nvSpPr>
        <p:spPr>
          <a:xfrm>
            <a:off x="812122" y="1147508"/>
            <a:ext cx="4689687" cy="2521844"/>
          </a:xfrm>
          <a:prstGeom prst="rect">
            <a:avLst/>
          </a:prstGeom>
        </p:spPr>
        <p:txBody>
          <a:bodyPr vert="horz" wrap="square" lIns="0" tIns="132080" rIns="0" bIns="0" rtlCol="0">
            <a:spAutoFit/>
          </a:bodyPr>
          <a:lstStyle/>
          <a:p>
            <a:pPr marL="474121" indent="-458035">
              <a:spcBef>
                <a:spcPts val="1040"/>
              </a:spcBef>
              <a:buFont typeface="Wingdings"/>
              <a:buChar char=""/>
              <a:tabLst>
                <a:tab pos="474121" algn="l"/>
                <a:tab pos="474968" algn="l"/>
              </a:tabLst>
            </a:pPr>
            <a:r>
              <a:rPr sz="2133" spc="-40" dirty="0">
                <a:latin typeface="Calibri"/>
                <a:cs typeface="Calibri"/>
              </a:rPr>
              <a:t>Yaşlanma</a:t>
            </a:r>
            <a:endParaRPr sz="2133" dirty="0">
              <a:latin typeface="Calibri"/>
              <a:cs typeface="Calibri"/>
            </a:endParaRPr>
          </a:p>
          <a:p>
            <a:pPr marL="474121" marR="6773" indent="-458035">
              <a:lnSpc>
                <a:spcPct val="109500"/>
              </a:lnSpc>
              <a:spcBef>
                <a:spcPts val="667"/>
              </a:spcBef>
              <a:buFont typeface="Wingdings"/>
              <a:buChar char=""/>
              <a:tabLst>
                <a:tab pos="474121" algn="l"/>
                <a:tab pos="474968" algn="l"/>
              </a:tabLst>
            </a:pPr>
            <a:r>
              <a:rPr sz="2133" spc="-60" dirty="0">
                <a:latin typeface="Calibri"/>
                <a:cs typeface="Calibri"/>
              </a:rPr>
              <a:t>K</a:t>
            </a:r>
            <a:r>
              <a:rPr sz="2133" spc="-67" dirty="0">
                <a:latin typeface="Calibri"/>
                <a:cs typeface="Calibri"/>
              </a:rPr>
              <a:t>r</a:t>
            </a:r>
            <a:r>
              <a:rPr sz="2133" spc="-27" dirty="0">
                <a:latin typeface="Calibri"/>
                <a:cs typeface="Calibri"/>
              </a:rPr>
              <a:t>on</a:t>
            </a:r>
            <a:r>
              <a:rPr sz="2133" spc="-20" dirty="0">
                <a:latin typeface="Calibri"/>
                <a:cs typeface="Calibri"/>
              </a:rPr>
              <a:t>i</a:t>
            </a:r>
            <a:r>
              <a:rPr sz="2133" spc="-7" dirty="0">
                <a:latin typeface="Calibri"/>
                <a:cs typeface="Calibri"/>
              </a:rPr>
              <a:t>k</a:t>
            </a:r>
            <a:r>
              <a:rPr sz="2133" spc="-47" dirty="0">
                <a:latin typeface="Calibri"/>
                <a:cs typeface="Calibri"/>
              </a:rPr>
              <a:t> </a:t>
            </a:r>
            <a:r>
              <a:rPr sz="2133" spc="-27" dirty="0">
                <a:latin typeface="Calibri"/>
                <a:cs typeface="Calibri"/>
              </a:rPr>
              <a:t>h</a:t>
            </a:r>
            <a:r>
              <a:rPr sz="2133" spc="-20" dirty="0">
                <a:latin typeface="Calibri"/>
                <a:cs typeface="Calibri"/>
              </a:rPr>
              <a:t>a</a:t>
            </a:r>
            <a:r>
              <a:rPr sz="2133" spc="-47" dirty="0">
                <a:latin typeface="Calibri"/>
                <a:cs typeface="Calibri"/>
              </a:rPr>
              <a:t>s</a:t>
            </a:r>
            <a:r>
              <a:rPr sz="2133" spc="-53" dirty="0">
                <a:latin typeface="Calibri"/>
                <a:cs typeface="Calibri"/>
              </a:rPr>
              <a:t>t</a:t>
            </a:r>
            <a:r>
              <a:rPr sz="2133" spc="-20" dirty="0">
                <a:latin typeface="Calibri"/>
                <a:cs typeface="Calibri"/>
              </a:rPr>
              <a:t>a</a:t>
            </a:r>
            <a:r>
              <a:rPr sz="2133" spc="-33" dirty="0">
                <a:latin typeface="Calibri"/>
                <a:cs typeface="Calibri"/>
              </a:rPr>
              <a:t>lık</a:t>
            </a:r>
            <a:r>
              <a:rPr sz="2133" spc="-20" dirty="0">
                <a:latin typeface="Calibri"/>
                <a:cs typeface="Calibri"/>
              </a:rPr>
              <a:t>l</a:t>
            </a:r>
            <a:r>
              <a:rPr sz="2133" spc="-40" dirty="0">
                <a:latin typeface="Calibri"/>
                <a:cs typeface="Calibri"/>
              </a:rPr>
              <a:t>a</a:t>
            </a:r>
            <a:r>
              <a:rPr sz="2133" spc="-207" dirty="0">
                <a:latin typeface="Calibri"/>
                <a:cs typeface="Calibri"/>
              </a:rPr>
              <a:t>r</a:t>
            </a:r>
            <a:r>
              <a:rPr sz="2133" spc="-7" dirty="0">
                <a:latin typeface="Calibri"/>
                <a:cs typeface="Calibri"/>
              </a:rPr>
              <a:t>,</a:t>
            </a:r>
            <a:r>
              <a:rPr sz="2133" spc="-93" dirty="0">
                <a:latin typeface="Calibri"/>
                <a:cs typeface="Calibri"/>
              </a:rPr>
              <a:t> </a:t>
            </a:r>
            <a:r>
              <a:rPr sz="2133" spc="-67" dirty="0">
                <a:latin typeface="Calibri"/>
                <a:cs typeface="Calibri"/>
              </a:rPr>
              <a:t>k</a:t>
            </a:r>
            <a:r>
              <a:rPr sz="2133" spc="-20" dirty="0">
                <a:latin typeface="Calibri"/>
                <a:cs typeface="Calibri"/>
              </a:rPr>
              <a:t>a</a:t>
            </a:r>
            <a:r>
              <a:rPr sz="2133" spc="-27" dirty="0">
                <a:latin typeface="Calibri"/>
                <a:cs typeface="Calibri"/>
              </a:rPr>
              <a:t>ns</a:t>
            </a:r>
            <a:r>
              <a:rPr sz="2133" spc="-33" dirty="0">
                <a:latin typeface="Calibri"/>
                <a:cs typeface="Calibri"/>
              </a:rPr>
              <a:t>e</a:t>
            </a:r>
            <a:r>
              <a:rPr sz="2133" spc="-207" dirty="0">
                <a:latin typeface="Calibri"/>
                <a:cs typeface="Calibri"/>
              </a:rPr>
              <a:t>r</a:t>
            </a:r>
            <a:r>
              <a:rPr sz="2133" spc="-7" dirty="0">
                <a:latin typeface="Calibri"/>
                <a:cs typeface="Calibri"/>
              </a:rPr>
              <a:t>,</a:t>
            </a:r>
            <a:r>
              <a:rPr sz="2133" spc="-60" dirty="0">
                <a:latin typeface="Calibri"/>
                <a:cs typeface="Calibri"/>
              </a:rPr>
              <a:t> </a:t>
            </a:r>
            <a:r>
              <a:rPr sz="2133" spc="-27" dirty="0">
                <a:latin typeface="Calibri"/>
                <a:cs typeface="Calibri"/>
              </a:rPr>
              <a:t>d</a:t>
            </a:r>
            <a:r>
              <a:rPr sz="2133" spc="-20" dirty="0">
                <a:latin typeface="Calibri"/>
                <a:cs typeface="Calibri"/>
              </a:rPr>
              <a:t>i</a:t>
            </a:r>
            <a:r>
              <a:rPr sz="2133" spc="-60" dirty="0">
                <a:latin typeface="Calibri"/>
                <a:cs typeface="Calibri"/>
              </a:rPr>
              <a:t>y</a:t>
            </a:r>
            <a:r>
              <a:rPr sz="2133" spc="-20" dirty="0">
                <a:latin typeface="Calibri"/>
                <a:cs typeface="Calibri"/>
              </a:rPr>
              <a:t>a</a:t>
            </a:r>
            <a:r>
              <a:rPr sz="2133" spc="-27" dirty="0">
                <a:latin typeface="Calibri"/>
                <a:cs typeface="Calibri"/>
              </a:rPr>
              <a:t>b</a:t>
            </a:r>
            <a:r>
              <a:rPr sz="2133" spc="-47" dirty="0">
                <a:latin typeface="Calibri"/>
                <a:cs typeface="Calibri"/>
              </a:rPr>
              <a:t>e</a:t>
            </a:r>
            <a:r>
              <a:rPr sz="2133" spc="-20" dirty="0">
                <a:latin typeface="Calibri"/>
                <a:cs typeface="Calibri"/>
              </a:rPr>
              <a:t>t</a:t>
            </a:r>
            <a:r>
              <a:rPr sz="2133" spc="-7" dirty="0">
                <a:latin typeface="Calibri"/>
                <a:cs typeface="Calibri"/>
              </a:rPr>
              <a:t>,  </a:t>
            </a:r>
            <a:r>
              <a:rPr sz="2133" spc="-33" dirty="0">
                <a:latin typeface="Calibri"/>
                <a:cs typeface="Calibri"/>
              </a:rPr>
              <a:t>kardiyovasküler</a:t>
            </a:r>
            <a:r>
              <a:rPr sz="2133" spc="-13" dirty="0">
                <a:latin typeface="Calibri"/>
                <a:cs typeface="Calibri"/>
              </a:rPr>
              <a:t> </a:t>
            </a:r>
            <a:r>
              <a:rPr sz="2133" spc="-53" dirty="0">
                <a:latin typeface="Calibri"/>
                <a:cs typeface="Calibri"/>
              </a:rPr>
              <a:t>hastalıklar,</a:t>
            </a:r>
            <a:r>
              <a:rPr sz="2133" spc="-40" dirty="0">
                <a:latin typeface="Calibri"/>
                <a:cs typeface="Calibri"/>
              </a:rPr>
              <a:t> </a:t>
            </a:r>
            <a:r>
              <a:rPr sz="2133" spc="-33" dirty="0">
                <a:latin typeface="Calibri"/>
                <a:cs typeface="Calibri"/>
              </a:rPr>
              <a:t>ve</a:t>
            </a:r>
            <a:r>
              <a:rPr sz="2133" spc="20" dirty="0">
                <a:latin typeface="Calibri"/>
                <a:cs typeface="Calibri"/>
              </a:rPr>
              <a:t> </a:t>
            </a:r>
            <a:r>
              <a:rPr sz="2133" spc="-27" dirty="0">
                <a:latin typeface="Calibri"/>
                <a:cs typeface="Calibri"/>
              </a:rPr>
              <a:t>nörolojik </a:t>
            </a:r>
            <a:r>
              <a:rPr sz="2133" spc="-467" dirty="0">
                <a:latin typeface="Calibri"/>
                <a:cs typeface="Calibri"/>
              </a:rPr>
              <a:t> </a:t>
            </a:r>
            <a:r>
              <a:rPr sz="2133" spc="-27" dirty="0">
                <a:latin typeface="Calibri"/>
                <a:cs typeface="Calibri"/>
              </a:rPr>
              <a:t>bozukluklar</a:t>
            </a:r>
            <a:endParaRPr sz="2133" dirty="0">
              <a:latin typeface="Calibri"/>
              <a:cs typeface="Calibri"/>
            </a:endParaRPr>
          </a:p>
          <a:p>
            <a:pPr marL="474121" indent="-458035">
              <a:spcBef>
                <a:spcPts val="900"/>
              </a:spcBef>
              <a:buFont typeface="Wingdings"/>
              <a:buChar char=""/>
              <a:tabLst>
                <a:tab pos="474121" algn="l"/>
                <a:tab pos="474968" algn="l"/>
              </a:tabLst>
            </a:pPr>
            <a:r>
              <a:rPr sz="2133" spc="-33" dirty="0">
                <a:latin typeface="Calibri"/>
                <a:cs typeface="Calibri"/>
              </a:rPr>
              <a:t>Farklı</a:t>
            </a:r>
            <a:r>
              <a:rPr sz="2133" spc="-60" dirty="0">
                <a:latin typeface="Calibri"/>
                <a:cs typeface="Calibri"/>
              </a:rPr>
              <a:t> </a:t>
            </a:r>
            <a:r>
              <a:rPr sz="2133" spc="-13" dirty="0">
                <a:latin typeface="Calibri"/>
                <a:cs typeface="Calibri"/>
              </a:rPr>
              <a:t>tip</a:t>
            </a:r>
            <a:r>
              <a:rPr sz="2133" spc="-73" dirty="0">
                <a:latin typeface="Calibri"/>
                <a:cs typeface="Calibri"/>
              </a:rPr>
              <a:t> </a:t>
            </a:r>
            <a:r>
              <a:rPr sz="2133" spc="-27" dirty="0">
                <a:latin typeface="Calibri"/>
                <a:cs typeface="Calibri"/>
              </a:rPr>
              <a:t>tedaviler</a:t>
            </a:r>
            <a:r>
              <a:rPr sz="2133" spc="-80" dirty="0">
                <a:latin typeface="Calibri"/>
                <a:cs typeface="Calibri"/>
              </a:rPr>
              <a:t> </a:t>
            </a:r>
            <a:r>
              <a:rPr sz="2133" spc="-33" dirty="0">
                <a:latin typeface="Calibri"/>
                <a:cs typeface="Calibri"/>
              </a:rPr>
              <a:t>gerektiren</a:t>
            </a:r>
            <a:r>
              <a:rPr sz="2133" spc="-47" dirty="0">
                <a:latin typeface="Calibri"/>
                <a:cs typeface="Calibri"/>
              </a:rPr>
              <a:t> </a:t>
            </a:r>
            <a:r>
              <a:rPr sz="2133" spc="-20" dirty="0">
                <a:latin typeface="Calibri"/>
                <a:cs typeface="Calibri"/>
              </a:rPr>
              <a:t>durumlar</a:t>
            </a:r>
            <a:endParaRPr sz="2133" dirty="0">
              <a:latin typeface="Calibri"/>
              <a:cs typeface="Calibri"/>
            </a:endParaRPr>
          </a:p>
          <a:p>
            <a:pPr marL="474121" indent="-458035">
              <a:spcBef>
                <a:spcPts val="907"/>
              </a:spcBef>
              <a:buFont typeface="Wingdings"/>
              <a:buChar char=""/>
              <a:tabLst>
                <a:tab pos="474121" algn="l"/>
                <a:tab pos="474968" algn="l"/>
              </a:tabLst>
            </a:pPr>
            <a:r>
              <a:rPr sz="2133" spc="-120" dirty="0">
                <a:latin typeface="Calibri"/>
                <a:cs typeface="Calibri"/>
              </a:rPr>
              <a:t>Y</a:t>
            </a:r>
            <a:r>
              <a:rPr sz="2133" spc="-27" dirty="0">
                <a:latin typeface="Calibri"/>
                <a:cs typeface="Calibri"/>
              </a:rPr>
              <a:t>ü</a:t>
            </a:r>
            <a:r>
              <a:rPr sz="2133" spc="-53" dirty="0">
                <a:latin typeface="Calibri"/>
                <a:cs typeface="Calibri"/>
              </a:rPr>
              <a:t>k</a:t>
            </a:r>
            <a:r>
              <a:rPr sz="2133" spc="-27" dirty="0">
                <a:latin typeface="Calibri"/>
                <a:cs typeface="Calibri"/>
              </a:rPr>
              <a:t>s</a:t>
            </a:r>
            <a:r>
              <a:rPr sz="2133" spc="-33" dirty="0">
                <a:latin typeface="Calibri"/>
                <a:cs typeface="Calibri"/>
              </a:rPr>
              <a:t>e</a:t>
            </a:r>
            <a:r>
              <a:rPr sz="2133" spc="-7" dirty="0">
                <a:latin typeface="Calibri"/>
                <a:cs typeface="Calibri"/>
              </a:rPr>
              <a:t>k</a:t>
            </a:r>
            <a:r>
              <a:rPr sz="2133" spc="-60" dirty="0">
                <a:latin typeface="Calibri"/>
                <a:cs typeface="Calibri"/>
              </a:rPr>
              <a:t> </a:t>
            </a:r>
            <a:r>
              <a:rPr sz="2133" spc="-33" dirty="0">
                <a:latin typeface="Calibri"/>
                <a:cs typeface="Calibri"/>
              </a:rPr>
              <a:t>m</a:t>
            </a:r>
            <a:r>
              <a:rPr sz="2133" spc="-20" dirty="0">
                <a:latin typeface="Calibri"/>
                <a:cs typeface="Calibri"/>
              </a:rPr>
              <a:t>ali</a:t>
            </a:r>
            <a:r>
              <a:rPr sz="2133" spc="-60" dirty="0">
                <a:latin typeface="Calibri"/>
                <a:cs typeface="Calibri"/>
              </a:rPr>
              <a:t>y</a:t>
            </a:r>
            <a:r>
              <a:rPr sz="2133" spc="-47" dirty="0">
                <a:latin typeface="Calibri"/>
                <a:cs typeface="Calibri"/>
              </a:rPr>
              <a:t>e</a:t>
            </a:r>
            <a:r>
              <a:rPr sz="2133" spc="-20" dirty="0">
                <a:latin typeface="Calibri"/>
                <a:cs typeface="Calibri"/>
              </a:rPr>
              <a:t>tl</a:t>
            </a:r>
            <a:r>
              <a:rPr sz="2133" spc="-7" dirty="0">
                <a:latin typeface="Calibri"/>
                <a:cs typeface="Calibri"/>
              </a:rPr>
              <a:t>i</a:t>
            </a:r>
            <a:r>
              <a:rPr sz="2133" spc="-93" dirty="0">
                <a:latin typeface="Calibri"/>
                <a:cs typeface="Calibri"/>
              </a:rPr>
              <a:t> </a:t>
            </a:r>
            <a:r>
              <a:rPr sz="2133" spc="-27" dirty="0">
                <a:latin typeface="Calibri"/>
                <a:cs typeface="Calibri"/>
              </a:rPr>
              <a:t>s</a:t>
            </a:r>
            <a:r>
              <a:rPr sz="2133" spc="-20" dirty="0">
                <a:latin typeface="Calibri"/>
                <a:cs typeface="Calibri"/>
              </a:rPr>
              <a:t>ağl</a:t>
            </a:r>
            <a:r>
              <a:rPr sz="2133" spc="-33" dirty="0">
                <a:latin typeface="Calibri"/>
                <a:cs typeface="Calibri"/>
              </a:rPr>
              <a:t>ı</a:t>
            </a:r>
            <a:r>
              <a:rPr sz="2133" spc="-7" dirty="0">
                <a:latin typeface="Calibri"/>
                <a:cs typeface="Calibri"/>
              </a:rPr>
              <a:t>k</a:t>
            </a:r>
            <a:r>
              <a:rPr sz="2133" spc="-93" dirty="0">
                <a:latin typeface="Calibri"/>
                <a:cs typeface="Calibri"/>
              </a:rPr>
              <a:t> </a:t>
            </a:r>
            <a:r>
              <a:rPr sz="2133" spc="-27" dirty="0">
                <a:latin typeface="Calibri"/>
                <a:cs typeface="Calibri"/>
              </a:rPr>
              <a:t>h</a:t>
            </a:r>
            <a:r>
              <a:rPr sz="2133" spc="-20" dirty="0">
                <a:latin typeface="Calibri"/>
                <a:cs typeface="Calibri"/>
              </a:rPr>
              <a:t>a</a:t>
            </a:r>
            <a:r>
              <a:rPr sz="2133" spc="-67" dirty="0">
                <a:latin typeface="Calibri"/>
                <a:cs typeface="Calibri"/>
              </a:rPr>
              <a:t>r</a:t>
            </a:r>
            <a:r>
              <a:rPr sz="2133" spc="-47" dirty="0">
                <a:latin typeface="Calibri"/>
                <a:cs typeface="Calibri"/>
              </a:rPr>
              <a:t>c</a:t>
            </a:r>
            <a:r>
              <a:rPr sz="2133" spc="-20" dirty="0">
                <a:latin typeface="Calibri"/>
                <a:cs typeface="Calibri"/>
              </a:rPr>
              <a:t>a</a:t>
            </a:r>
            <a:r>
              <a:rPr sz="2133" spc="-33" dirty="0">
                <a:latin typeface="Calibri"/>
                <a:cs typeface="Calibri"/>
              </a:rPr>
              <a:t>m</a:t>
            </a:r>
            <a:r>
              <a:rPr sz="2133" spc="-20" dirty="0">
                <a:latin typeface="Calibri"/>
                <a:cs typeface="Calibri"/>
              </a:rPr>
              <a:t>ala</a:t>
            </a:r>
            <a:r>
              <a:rPr sz="2133" spc="-33" dirty="0">
                <a:latin typeface="Calibri"/>
                <a:cs typeface="Calibri"/>
              </a:rPr>
              <a:t>r</a:t>
            </a:r>
            <a:r>
              <a:rPr sz="2133" spc="-7" dirty="0">
                <a:latin typeface="Calibri"/>
                <a:cs typeface="Calibri"/>
              </a:rPr>
              <a:t>ı</a:t>
            </a:r>
            <a:endParaRPr sz="2133" dirty="0">
              <a:latin typeface="Calibri"/>
              <a:cs typeface="Calibri"/>
            </a:endParaRPr>
          </a:p>
        </p:txBody>
      </p:sp>
      <p:sp>
        <p:nvSpPr>
          <p:cNvPr id="6" name="object 6"/>
          <p:cNvSpPr txBox="1"/>
          <p:nvPr/>
        </p:nvSpPr>
        <p:spPr>
          <a:xfrm>
            <a:off x="202523" y="3706063"/>
            <a:ext cx="5872480" cy="2408074"/>
          </a:xfrm>
          <a:prstGeom prst="rect">
            <a:avLst/>
          </a:prstGeom>
        </p:spPr>
        <p:txBody>
          <a:bodyPr vert="horz" wrap="square" lIns="0" tIns="16933" rIns="0" bIns="0" rtlCol="0">
            <a:spAutoFit/>
          </a:bodyPr>
          <a:lstStyle/>
          <a:p>
            <a:pPr marL="474121" marR="6773" indent="-457189">
              <a:lnSpc>
                <a:spcPct val="109400"/>
              </a:lnSpc>
              <a:spcBef>
                <a:spcPts val="133"/>
              </a:spcBef>
              <a:buFont typeface="Wingdings"/>
              <a:buChar char=""/>
              <a:tabLst>
                <a:tab pos="473275" algn="l"/>
                <a:tab pos="474121" algn="l"/>
              </a:tabLst>
            </a:pPr>
            <a:r>
              <a:rPr sz="2133" spc="-20" dirty="0">
                <a:latin typeface="Calibri"/>
                <a:cs typeface="Calibri"/>
              </a:rPr>
              <a:t>İklim </a:t>
            </a:r>
            <a:r>
              <a:rPr sz="2133" spc="-27" dirty="0">
                <a:latin typeface="Calibri"/>
                <a:cs typeface="Calibri"/>
              </a:rPr>
              <a:t>değişikliği </a:t>
            </a:r>
            <a:r>
              <a:rPr sz="2133" spc="-20" dirty="0">
                <a:latin typeface="Calibri"/>
                <a:cs typeface="Calibri"/>
              </a:rPr>
              <a:t>ve diğer </a:t>
            </a:r>
            <a:r>
              <a:rPr sz="2133" spc="-33" dirty="0">
                <a:latin typeface="Calibri"/>
                <a:cs typeface="Calibri"/>
              </a:rPr>
              <a:t>çevresel </a:t>
            </a:r>
            <a:r>
              <a:rPr sz="2133" spc="-27" dirty="0">
                <a:latin typeface="Calibri"/>
                <a:cs typeface="Calibri"/>
              </a:rPr>
              <a:t>faktörler </a:t>
            </a:r>
            <a:r>
              <a:rPr sz="2133" spc="-33" dirty="0">
                <a:latin typeface="Calibri"/>
                <a:cs typeface="Calibri"/>
              </a:rPr>
              <a:t>kaynaklı </a:t>
            </a:r>
            <a:r>
              <a:rPr sz="2133" spc="-467" dirty="0">
                <a:latin typeface="Calibri"/>
                <a:cs typeface="Calibri"/>
              </a:rPr>
              <a:t> </a:t>
            </a:r>
            <a:r>
              <a:rPr sz="2133" spc="-20" dirty="0">
                <a:latin typeface="Calibri"/>
                <a:cs typeface="Calibri"/>
              </a:rPr>
              <a:t>sağlık</a:t>
            </a:r>
            <a:r>
              <a:rPr sz="2133" spc="-100" dirty="0">
                <a:latin typeface="Calibri"/>
                <a:cs typeface="Calibri"/>
              </a:rPr>
              <a:t> </a:t>
            </a:r>
            <a:r>
              <a:rPr sz="2133" spc="-20" dirty="0">
                <a:latin typeface="Calibri"/>
                <a:cs typeface="Calibri"/>
              </a:rPr>
              <a:t>sorunları</a:t>
            </a:r>
            <a:endParaRPr sz="2133">
              <a:latin typeface="Calibri"/>
              <a:cs typeface="Calibri"/>
            </a:endParaRPr>
          </a:p>
          <a:p>
            <a:pPr marL="474121" indent="-457189">
              <a:spcBef>
                <a:spcPts val="893"/>
              </a:spcBef>
              <a:buFont typeface="Wingdings"/>
              <a:buChar char=""/>
              <a:tabLst>
                <a:tab pos="473275" algn="l"/>
                <a:tab pos="474121" algn="l"/>
              </a:tabLst>
            </a:pPr>
            <a:r>
              <a:rPr sz="2133" spc="-27" dirty="0">
                <a:latin typeface="Calibri"/>
                <a:cs typeface="Calibri"/>
              </a:rPr>
              <a:t>A</a:t>
            </a:r>
            <a:r>
              <a:rPr sz="2133" spc="-40" dirty="0">
                <a:latin typeface="Calibri"/>
                <a:cs typeface="Calibri"/>
              </a:rPr>
              <a:t>n</a:t>
            </a:r>
            <a:r>
              <a:rPr sz="2133" spc="-20" dirty="0">
                <a:latin typeface="Calibri"/>
                <a:cs typeface="Calibri"/>
              </a:rPr>
              <a:t>ti</a:t>
            </a:r>
            <a:r>
              <a:rPr sz="2133" spc="-33" dirty="0">
                <a:latin typeface="Calibri"/>
                <a:cs typeface="Calibri"/>
              </a:rPr>
              <a:t>m</a:t>
            </a:r>
            <a:r>
              <a:rPr sz="2133" spc="-20" dirty="0">
                <a:latin typeface="Calibri"/>
                <a:cs typeface="Calibri"/>
              </a:rPr>
              <a:t>i</a:t>
            </a:r>
            <a:r>
              <a:rPr sz="2133" spc="-33" dirty="0">
                <a:latin typeface="Calibri"/>
                <a:cs typeface="Calibri"/>
              </a:rPr>
              <a:t>k</a:t>
            </a:r>
            <a:r>
              <a:rPr sz="2133" spc="-67" dirty="0">
                <a:latin typeface="Calibri"/>
                <a:cs typeface="Calibri"/>
              </a:rPr>
              <a:t>r</a:t>
            </a:r>
            <a:r>
              <a:rPr sz="2133" spc="-27" dirty="0">
                <a:latin typeface="Calibri"/>
                <a:cs typeface="Calibri"/>
              </a:rPr>
              <a:t>ob</a:t>
            </a:r>
            <a:r>
              <a:rPr sz="2133" spc="-33" dirty="0">
                <a:latin typeface="Calibri"/>
                <a:cs typeface="Calibri"/>
              </a:rPr>
              <a:t>i</a:t>
            </a:r>
            <a:r>
              <a:rPr sz="2133" spc="-60" dirty="0">
                <a:latin typeface="Calibri"/>
                <a:cs typeface="Calibri"/>
              </a:rPr>
              <a:t>y</a:t>
            </a:r>
            <a:r>
              <a:rPr sz="2133" spc="-20" dirty="0">
                <a:latin typeface="Calibri"/>
                <a:cs typeface="Calibri"/>
              </a:rPr>
              <a:t>a</a:t>
            </a:r>
            <a:r>
              <a:rPr sz="2133" spc="-7" dirty="0">
                <a:latin typeface="Calibri"/>
                <a:cs typeface="Calibri"/>
              </a:rPr>
              <a:t>l</a:t>
            </a:r>
            <a:r>
              <a:rPr sz="2133" spc="-93" dirty="0">
                <a:latin typeface="Calibri"/>
                <a:cs typeface="Calibri"/>
              </a:rPr>
              <a:t> </a:t>
            </a:r>
            <a:r>
              <a:rPr sz="2133" spc="-20" dirty="0">
                <a:latin typeface="Calibri"/>
                <a:cs typeface="Calibri"/>
              </a:rPr>
              <a:t>Di</a:t>
            </a:r>
            <a:r>
              <a:rPr sz="2133" spc="-67" dirty="0">
                <a:latin typeface="Calibri"/>
                <a:cs typeface="Calibri"/>
              </a:rPr>
              <a:t>r</a:t>
            </a:r>
            <a:r>
              <a:rPr sz="2133" spc="-27" dirty="0">
                <a:latin typeface="Calibri"/>
                <a:cs typeface="Calibri"/>
              </a:rPr>
              <a:t>en</a:t>
            </a:r>
            <a:r>
              <a:rPr sz="2133" spc="-7" dirty="0">
                <a:latin typeface="Calibri"/>
                <a:cs typeface="Calibri"/>
              </a:rPr>
              <a:t>ç</a:t>
            </a:r>
            <a:endParaRPr sz="2133">
              <a:latin typeface="Calibri"/>
              <a:cs typeface="Calibri"/>
            </a:endParaRPr>
          </a:p>
          <a:p>
            <a:pPr marL="474121" indent="-457189">
              <a:spcBef>
                <a:spcPts val="913"/>
              </a:spcBef>
              <a:buFont typeface="Wingdings"/>
              <a:buChar char=""/>
              <a:tabLst>
                <a:tab pos="473275" algn="l"/>
                <a:tab pos="474121" algn="l"/>
              </a:tabLst>
            </a:pPr>
            <a:r>
              <a:rPr sz="2133" spc="-7" dirty="0">
                <a:latin typeface="Calibri"/>
                <a:cs typeface="Calibri"/>
              </a:rPr>
              <a:t>Sağlık</a:t>
            </a:r>
            <a:r>
              <a:rPr sz="2133" spc="-20" dirty="0">
                <a:latin typeface="Calibri"/>
                <a:cs typeface="Calibri"/>
              </a:rPr>
              <a:t> </a:t>
            </a:r>
            <a:r>
              <a:rPr sz="2133" spc="-7" dirty="0">
                <a:latin typeface="Calibri"/>
                <a:cs typeface="Calibri"/>
              </a:rPr>
              <a:t>hizmetlerine</a:t>
            </a:r>
            <a:r>
              <a:rPr sz="2133" dirty="0">
                <a:latin typeface="Calibri"/>
                <a:cs typeface="Calibri"/>
              </a:rPr>
              <a:t> </a:t>
            </a:r>
            <a:r>
              <a:rPr sz="2133" spc="-7" dirty="0">
                <a:latin typeface="Calibri"/>
                <a:cs typeface="Calibri"/>
              </a:rPr>
              <a:t>erişimdeki</a:t>
            </a:r>
            <a:r>
              <a:rPr sz="2133" spc="27" dirty="0">
                <a:latin typeface="Calibri"/>
                <a:cs typeface="Calibri"/>
              </a:rPr>
              <a:t> </a:t>
            </a:r>
            <a:r>
              <a:rPr sz="2133" spc="-7" dirty="0">
                <a:latin typeface="Calibri"/>
                <a:cs typeface="Calibri"/>
              </a:rPr>
              <a:t>eşitsizlik</a:t>
            </a:r>
            <a:endParaRPr sz="2133">
              <a:latin typeface="Calibri"/>
              <a:cs typeface="Calibri"/>
            </a:endParaRPr>
          </a:p>
          <a:p>
            <a:pPr marL="474121" marR="895751" indent="-457189">
              <a:lnSpc>
                <a:spcPct val="109400"/>
              </a:lnSpc>
              <a:spcBef>
                <a:spcPts val="673"/>
              </a:spcBef>
              <a:buFont typeface="Wingdings"/>
              <a:buChar char=""/>
              <a:tabLst>
                <a:tab pos="473275" algn="l"/>
                <a:tab pos="474121" algn="l"/>
              </a:tabLst>
            </a:pPr>
            <a:r>
              <a:rPr sz="2133" spc="-7" dirty="0">
                <a:latin typeface="Calibri"/>
                <a:cs typeface="Calibri"/>
              </a:rPr>
              <a:t>Sağlık </a:t>
            </a:r>
            <a:r>
              <a:rPr sz="2133" spc="-13" dirty="0">
                <a:latin typeface="Calibri"/>
                <a:cs typeface="Calibri"/>
              </a:rPr>
              <a:t>Endüstrisinin rekabetçiliğini </a:t>
            </a:r>
            <a:r>
              <a:rPr sz="2133" spc="-20" dirty="0">
                <a:latin typeface="Calibri"/>
                <a:cs typeface="Calibri"/>
              </a:rPr>
              <a:t>devam </a:t>
            </a:r>
            <a:r>
              <a:rPr sz="2133" spc="-467" dirty="0">
                <a:latin typeface="Calibri"/>
                <a:cs typeface="Calibri"/>
              </a:rPr>
              <a:t> </a:t>
            </a:r>
            <a:r>
              <a:rPr sz="2133" spc="-13" dirty="0">
                <a:latin typeface="Calibri"/>
                <a:cs typeface="Calibri"/>
              </a:rPr>
              <a:t>ettirmek</a:t>
            </a:r>
            <a:endParaRPr sz="2133">
              <a:latin typeface="Calibri"/>
              <a:cs typeface="Calibri"/>
            </a:endParaRPr>
          </a:p>
        </p:txBody>
      </p:sp>
      <p:sp>
        <p:nvSpPr>
          <p:cNvPr id="7" name="object 7"/>
          <p:cNvSpPr/>
          <p:nvPr/>
        </p:nvSpPr>
        <p:spPr>
          <a:xfrm>
            <a:off x="6244337" y="788416"/>
            <a:ext cx="5541433" cy="2353733"/>
          </a:xfrm>
          <a:custGeom>
            <a:avLst/>
            <a:gdLst/>
            <a:ahLst/>
            <a:cxnLst/>
            <a:rect l="l" t="t" r="r" b="b"/>
            <a:pathLst>
              <a:path w="4156075" h="1765300">
                <a:moveTo>
                  <a:pt x="4155948" y="0"/>
                </a:moveTo>
                <a:lnTo>
                  <a:pt x="0" y="0"/>
                </a:lnTo>
                <a:lnTo>
                  <a:pt x="0" y="1764792"/>
                </a:lnTo>
                <a:lnTo>
                  <a:pt x="4155948" y="1764792"/>
                </a:lnTo>
                <a:lnTo>
                  <a:pt x="4155948" y="0"/>
                </a:lnTo>
                <a:close/>
              </a:path>
            </a:pathLst>
          </a:custGeom>
          <a:solidFill>
            <a:srgbClr val="EBF0DE"/>
          </a:solidFill>
        </p:spPr>
        <p:txBody>
          <a:bodyPr wrap="square" lIns="0" tIns="0" rIns="0" bIns="0" rtlCol="0"/>
          <a:lstStyle/>
          <a:p>
            <a:endParaRPr sz="2400"/>
          </a:p>
        </p:txBody>
      </p:sp>
      <p:sp>
        <p:nvSpPr>
          <p:cNvPr id="8" name="object 8"/>
          <p:cNvSpPr txBox="1"/>
          <p:nvPr/>
        </p:nvSpPr>
        <p:spPr>
          <a:xfrm>
            <a:off x="6261777" y="810428"/>
            <a:ext cx="1620520" cy="305276"/>
          </a:xfrm>
          <a:prstGeom prst="rect">
            <a:avLst/>
          </a:prstGeom>
        </p:spPr>
        <p:txBody>
          <a:bodyPr vert="horz" wrap="square" lIns="0" tIns="17780" rIns="0" bIns="0" rtlCol="0">
            <a:spAutoFit/>
          </a:bodyPr>
          <a:lstStyle/>
          <a:p>
            <a:pPr>
              <a:spcBef>
                <a:spcPts val="140"/>
              </a:spcBef>
            </a:pPr>
            <a:r>
              <a:rPr sz="1867" b="1" u="sng" spc="-20" dirty="0">
                <a:uFill>
                  <a:solidFill>
                    <a:srgbClr val="000000"/>
                  </a:solidFill>
                </a:uFill>
                <a:latin typeface="Calibri"/>
                <a:cs typeface="Calibri"/>
              </a:rPr>
              <a:t>A</a:t>
            </a:r>
            <a:r>
              <a:rPr sz="1867" b="1" u="sng" spc="-13" dirty="0">
                <a:uFill>
                  <a:solidFill>
                    <a:srgbClr val="000000"/>
                  </a:solidFill>
                </a:uFill>
                <a:latin typeface="Calibri"/>
                <a:cs typeface="Calibri"/>
              </a:rPr>
              <a:t>na</a:t>
            </a:r>
            <a:r>
              <a:rPr sz="1867" b="1" u="sng" spc="-33" dirty="0">
                <a:uFill>
                  <a:solidFill>
                    <a:srgbClr val="000000"/>
                  </a:solidFill>
                </a:uFill>
                <a:latin typeface="Calibri"/>
                <a:cs typeface="Calibri"/>
              </a:rPr>
              <a:t>h</a:t>
            </a:r>
            <a:r>
              <a:rPr sz="1867" b="1" u="sng" spc="-27" dirty="0">
                <a:uFill>
                  <a:solidFill>
                    <a:srgbClr val="000000"/>
                  </a:solidFill>
                </a:uFill>
                <a:latin typeface="Calibri"/>
                <a:cs typeface="Calibri"/>
              </a:rPr>
              <a:t>t</a:t>
            </a:r>
            <a:r>
              <a:rPr sz="1867" b="1" u="sng" spc="-13" dirty="0">
                <a:uFill>
                  <a:solidFill>
                    <a:srgbClr val="000000"/>
                  </a:solidFill>
                </a:uFill>
                <a:latin typeface="Calibri"/>
                <a:cs typeface="Calibri"/>
              </a:rPr>
              <a:t>a</a:t>
            </a:r>
            <a:r>
              <a:rPr sz="1867" b="1" u="sng" dirty="0">
                <a:uFill>
                  <a:solidFill>
                    <a:srgbClr val="000000"/>
                  </a:solidFill>
                </a:uFill>
                <a:latin typeface="Calibri"/>
                <a:cs typeface="Calibri"/>
              </a:rPr>
              <a:t>r</a:t>
            </a:r>
            <a:r>
              <a:rPr sz="1867" b="1" u="sng" spc="-80" dirty="0">
                <a:uFill>
                  <a:solidFill>
                    <a:srgbClr val="000000"/>
                  </a:solidFill>
                </a:uFill>
                <a:latin typeface="Calibri"/>
                <a:cs typeface="Calibri"/>
              </a:rPr>
              <a:t> </a:t>
            </a:r>
            <a:r>
              <a:rPr sz="1867" b="1" u="sng" dirty="0">
                <a:uFill>
                  <a:solidFill>
                    <a:srgbClr val="000000"/>
                  </a:solidFill>
                </a:uFill>
                <a:latin typeface="Calibri"/>
                <a:cs typeface="Calibri"/>
              </a:rPr>
              <a:t>Alanl</a:t>
            </a:r>
            <a:r>
              <a:rPr sz="1867" b="1" u="sng" spc="-13" dirty="0">
                <a:uFill>
                  <a:solidFill>
                    <a:srgbClr val="000000"/>
                  </a:solidFill>
                </a:uFill>
                <a:latin typeface="Calibri"/>
                <a:cs typeface="Calibri"/>
              </a:rPr>
              <a:t>ar</a:t>
            </a:r>
            <a:r>
              <a:rPr sz="1867" b="1" u="sng" dirty="0">
                <a:uFill>
                  <a:solidFill>
                    <a:srgbClr val="000000"/>
                  </a:solidFill>
                </a:uFill>
                <a:latin typeface="Calibri"/>
                <a:cs typeface="Calibri"/>
              </a:rPr>
              <a:t>:</a:t>
            </a:r>
            <a:endParaRPr sz="1867">
              <a:latin typeface="Calibri"/>
              <a:cs typeface="Calibri"/>
            </a:endParaRPr>
          </a:p>
        </p:txBody>
      </p:sp>
      <p:sp>
        <p:nvSpPr>
          <p:cNvPr id="9" name="object 9"/>
          <p:cNvSpPr txBox="1"/>
          <p:nvPr/>
        </p:nvSpPr>
        <p:spPr>
          <a:xfrm>
            <a:off x="6245520" y="1094910"/>
            <a:ext cx="4991947" cy="2029210"/>
          </a:xfrm>
          <a:prstGeom prst="rect">
            <a:avLst/>
          </a:prstGeom>
        </p:spPr>
        <p:txBody>
          <a:bodyPr vert="horz" wrap="square" lIns="0" tIns="17780" rIns="0" bIns="0" rtlCol="0">
            <a:spAutoFit/>
          </a:bodyPr>
          <a:lstStyle/>
          <a:p>
            <a:pPr marL="456342" indent="-456342">
              <a:spcBef>
                <a:spcPts val="140"/>
              </a:spcBef>
              <a:buFont typeface="Wingdings"/>
              <a:buChar char=""/>
              <a:tabLst>
                <a:tab pos="456342" algn="l"/>
                <a:tab pos="457189" algn="l"/>
              </a:tabLst>
            </a:pPr>
            <a:r>
              <a:rPr sz="1867" spc="-27" dirty="0">
                <a:solidFill>
                  <a:srgbClr val="404040"/>
                </a:solidFill>
                <a:latin typeface="Calibri"/>
                <a:cs typeface="Calibri"/>
              </a:rPr>
              <a:t>Yaşam</a:t>
            </a:r>
            <a:r>
              <a:rPr sz="1867" spc="-33" dirty="0">
                <a:solidFill>
                  <a:srgbClr val="404040"/>
                </a:solidFill>
                <a:latin typeface="Calibri"/>
                <a:cs typeface="Calibri"/>
              </a:rPr>
              <a:t> </a:t>
            </a:r>
            <a:r>
              <a:rPr sz="1867" spc="-7" dirty="0">
                <a:solidFill>
                  <a:srgbClr val="404040"/>
                </a:solidFill>
                <a:latin typeface="Calibri"/>
                <a:cs typeface="Calibri"/>
              </a:rPr>
              <a:t>boyu</a:t>
            </a:r>
            <a:r>
              <a:rPr sz="1867" spc="-27" dirty="0">
                <a:solidFill>
                  <a:srgbClr val="404040"/>
                </a:solidFill>
                <a:latin typeface="Calibri"/>
                <a:cs typeface="Calibri"/>
              </a:rPr>
              <a:t> </a:t>
            </a:r>
            <a:r>
              <a:rPr sz="1867" spc="-7" dirty="0">
                <a:solidFill>
                  <a:srgbClr val="404040"/>
                </a:solidFill>
                <a:latin typeface="Calibri"/>
                <a:cs typeface="Calibri"/>
              </a:rPr>
              <a:t>sağlık</a:t>
            </a:r>
            <a:endParaRPr sz="1867">
              <a:latin typeface="Calibri"/>
              <a:cs typeface="Calibri"/>
            </a:endParaRPr>
          </a:p>
          <a:p>
            <a:pPr marL="456342" indent="-456342">
              <a:buFont typeface="Wingdings"/>
              <a:buChar char=""/>
              <a:tabLst>
                <a:tab pos="456342" algn="l"/>
                <a:tab pos="457189" algn="l"/>
              </a:tabLst>
            </a:pPr>
            <a:r>
              <a:rPr sz="1867" spc="-7" dirty="0">
                <a:solidFill>
                  <a:srgbClr val="404040"/>
                </a:solidFill>
                <a:latin typeface="Calibri"/>
                <a:cs typeface="Calibri"/>
              </a:rPr>
              <a:t>Sağlığın çevresel</a:t>
            </a:r>
            <a:r>
              <a:rPr sz="1867" dirty="0">
                <a:solidFill>
                  <a:srgbClr val="404040"/>
                </a:solidFill>
                <a:latin typeface="Calibri"/>
                <a:cs typeface="Calibri"/>
              </a:rPr>
              <a:t> </a:t>
            </a:r>
            <a:r>
              <a:rPr sz="1867" spc="-13" dirty="0">
                <a:solidFill>
                  <a:srgbClr val="404040"/>
                </a:solidFill>
                <a:latin typeface="Calibri"/>
                <a:cs typeface="Calibri"/>
              </a:rPr>
              <a:t>ve sosyal </a:t>
            </a:r>
            <a:r>
              <a:rPr sz="1867" spc="-7" dirty="0">
                <a:solidFill>
                  <a:srgbClr val="404040"/>
                </a:solidFill>
                <a:latin typeface="Calibri"/>
                <a:cs typeface="Calibri"/>
              </a:rPr>
              <a:t>belirteçleri</a:t>
            </a:r>
            <a:endParaRPr sz="1867">
              <a:latin typeface="Calibri"/>
              <a:cs typeface="Calibri"/>
            </a:endParaRPr>
          </a:p>
          <a:p>
            <a:pPr marL="456342" indent="-456342">
              <a:buFont typeface="Wingdings"/>
              <a:buChar char=""/>
              <a:tabLst>
                <a:tab pos="456342" algn="l"/>
                <a:tab pos="457189" algn="l"/>
              </a:tabLst>
            </a:pPr>
            <a:r>
              <a:rPr sz="1867" spc="-7" dirty="0">
                <a:solidFill>
                  <a:srgbClr val="404040"/>
                </a:solidFill>
                <a:latin typeface="Calibri"/>
                <a:cs typeface="Calibri"/>
              </a:rPr>
              <a:t>Bulaşıcı</a:t>
            </a:r>
            <a:r>
              <a:rPr sz="1867" dirty="0">
                <a:solidFill>
                  <a:srgbClr val="404040"/>
                </a:solidFill>
                <a:latin typeface="Calibri"/>
                <a:cs typeface="Calibri"/>
              </a:rPr>
              <a:t> </a:t>
            </a:r>
            <a:r>
              <a:rPr sz="1867" spc="-13" dirty="0">
                <a:solidFill>
                  <a:srgbClr val="404040"/>
                </a:solidFill>
                <a:latin typeface="Calibri"/>
                <a:cs typeface="Calibri"/>
              </a:rPr>
              <a:t>olmayan</a:t>
            </a:r>
            <a:r>
              <a:rPr sz="1867" spc="13" dirty="0">
                <a:solidFill>
                  <a:srgbClr val="404040"/>
                </a:solidFill>
                <a:latin typeface="Calibri"/>
                <a:cs typeface="Calibri"/>
              </a:rPr>
              <a:t> </a:t>
            </a:r>
            <a:r>
              <a:rPr sz="1867" spc="-7" dirty="0">
                <a:solidFill>
                  <a:srgbClr val="404040"/>
                </a:solidFill>
                <a:latin typeface="Calibri"/>
                <a:cs typeface="Calibri"/>
              </a:rPr>
              <a:t>hastalıklar</a:t>
            </a:r>
            <a:r>
              <a:rPr sz="1867" spc="20" dirty="0">
                <a:solidFill>
                  <a:srgbClr val="404040"/>
                </a:solidFill>
                <a:latin typeface="Calibri"/>
                <a:cs typeface="Calibri"/>
              </a:rPr>
              <a:t> </a:t>
            </a:r>
            <a:r>
              <a:rPr sz="1867" spc="-13" dirty="0">
                <a:solidFill>
                  <a:srgbClr val="404040"/>
                </a:solidFill>
                <a:latin typeface="Calibri"/>
                <a:cs typeface="Calibri"/>
              </a:rPr>
              <a:t>ve</a:t>
            </a:r>
            <a:r>
              <a:rPr sz="1867" dirty="0">
                <a:solidFill>
                  <a:srgbClr val="404040"/>
                </a:solidFill>
                <a:latin typeface="Calibri"/>
                <a:cs typeface="Calibri"/>
              </a:rPr>
              <a:t> </a:t>
            </a:r>
            <a:r>
              <a:rPr sz="1867" spc="-7" dirty="0">
                <a:solidFill>
                  <a:srgbClr val="404040"/>
                </a:solidFill>
                <a:latin typeface="Calibri"/>
                <a:cs typeface="Calibri"/>
              </a:rPr>
              <a:t>nadir</a:t>
            </a:r>
            <a:r>
              <a:rPr sz="1867" spc="27" dirty="0">
                <a:solidFill>
                  <a:srgbClr val="404040"/>
                </a:solidFill>
                <a:latin typeface="Calibri"/>
                <a:cs typeface="Calibri"/>
              </a:rPr>
              <a:t> </a:t>
            </a:r>
            <a:r>
              <a:rPr sz="1867" spc="-7" dirty="0">
                <a:solidFill>
                  <a:srgbClr val="404040"/>
                </a:solidFill>
                <a:latin typeface="Calibri"/>
                <a:cs typeface="Calibri"/>
              </a:rPr>
              <a:t>hastalıklar</a:t>
            </a:r>
            <a:endParaRPr sz="1867">
              <a:latin typeface="Calibri"/>
              <a:cs typeface="Calibri"/>
            </a:endParaRPr>
          </a:p>
          <a:p>
            <a:pPr marL="456342" indent="-456342">
              <a:buFont typeface="Wingdings"/>
              <a:buChar char=""/>
              <a:tabLst>
                <a:tab pos="456342" algn="l"/>
                <a:tab pos="457189" algn="l"/>
              </a:tabLst>
            </a:pPr>
            <a:r>
              <a:rPr sz="1867" spc="-7" dirty="0">
                <a:solidFill>
                  <a:srgbClr val="404040"/>
                </a:solidFill>
                <a:latin typeface="Calibri"/>
                <a:cs typeface="Calibri"/>
              </a:rPr>
              <a:t>Bulaşıcı</a:t>
            </a:r>
            <a:r>
              <a:rPr sz="1867" spc="7" dirty="0">
                <a:solidFill>
                  <a:srgbClr val="404040"/>
                </a:solidFill>
                <a:latin typeface="Calibri"/>
                <a:cs typeface="Calibri"/>
              </a:rPr>
              <a:t> </a:t>
            </a:r>
            <a:r>
              <a:rPr sz="1867" spc="-7" dirty="0">
                <a:solidFill>
                  <a:srgbClr val="404040"/>
                </a:solidFill>
                <a:latin typeface="Calibri"/>
                <a:cs typeface="Calibri"/>
              </a:rPr>
              <a:t>hastalıklar</a:t>
            </a:r>
            <a:r>
              <a:rPr sz="1867" spc="20" dirty="0">
                <a:solidFill>
                  <a:srgbClr val="404040"/>
                </a:solidFill>
                <a:latin typeface="Calibri"/>
                <a:cs typeface="Calibri"/>
              </a:rPr>
              <a:t> </a:t>
            </a:r>
            <a:r>
              <a:rPr sz="1867" spc="-7" dirty="0">
                <a:solidFill>
                  <a:srgbClr val="404040"/>
                </a:solidFill>
                <a:latin typeface="Calibri"/>
                <a:cs typeface="Calibri"/>
              </a:rPr>
              <a:t>ve</a:t>
            </a:r>
            <a:r>
              <a:rPr sz="1867" spc="20" dirty="0">
                <a:solidFill>
                  <a:srgbClr val="404040"/>
                </a:solidFill>
                <a:latin typeface="Calibri"/>
                <a:cs typeface="Calibri"/>
              </a:rPr>
              <a:t> </a:t>
            </a:r>
            <a:r>
              <a:rPr sz="1867" spc="-7" dirty="0">
                <a:solidFill>
                  <a:srgbClr val="404040"/>
                </a:solidFill>
                <a:latin typeface="Calibri"/>
                <a:cs typeface="Calibri"/>
              </a:rPr>
              <a:t>ihmal</a:t>
            </a:r>
            <a:r>
              <a:rPr sz="1867" dirty="0">
                <a:solidFill>
                  <a:srgbClr val="404040"/>
                </a:solidFill>
                <a:latin typeface="Calibri"/>
                <a:cs typeface="Calibri"/>
              </a:rPr>
              <a:t> </a:t>
            </a:r>
            <a:r>
              <a:rPr sz="1867" spc="-7" dirty="0">
                <a:solidFill>
                  <a:srgbClr val="404040"/>
                </a:solidFill>
                <a:latin typeface="Calibri"/>
                <a:cs typeface="Calibri"/>
              </a:rPr>
              <a:t>edilmiş</a:t>
            </a:r>
            <a:r>
              <a:rPr sz="1867" spc="20" dirty="0">
                <a:solidFill>
                  <a:srgbClr val="404040"/>
                </a:solidFill>
                <a:latin typeface="Calibri"/>
                <a:cs typeface="Calibri"/>
              </a:rPr>
              <a:t> </a:t>
            </a:r>
            <a:r>
              <a:rPr sz="1867" spc="-7" dirty="0">
                <a:solidFill>
                  <a:srgbClr val="404040"/>
                </a:solidFill>
                <a:latin typeface="Calibri"/>
                <a:cs typeface="Calibri"/>
              </a:rPr>
              <a:t>hastalıklar</a:t>
            </a:r>
            <a:endParaRPr sz="1867">
              <a:latin typeface="Calibri"/>
              <a:cs typeface="Calibri"/>
            </a:endParaRPr>
          </a:p>
          <a:p>
            <a:pPr marL="456342" indent="-456342">
              <a:buFont typeface="Wingdings"/>
              <a:buChar char=""/>
              <a:tabLst>
                <a:tab pos="456342" algn="l"/>
                <a:tab pos="457189" algn="l"/>
              </a:tabLst>
            </a:pPr>
            <a:r>
              <a:rPr sz="1867" spc="-20" dirty="0">
                <a:solidFill>
                  <a:srgbClr val="404040"/>
                </a:solidFill>
                <a:latin typeface="Calibri"/>
                <a:cs typeface="Calibri"/>
              </a:rPr>
              <a:t>Teknolojiler</a:t>
            </a:r>
            <a:r>
              <a:rPr sz="1867" spc="-7" dirty="0">
                <a:solidFill>
                  <a:srgbClr val="404040"/>
                </a:solidFill>
                <a:latin typeface="Calibri"/>
                <a:cs typeface="Calibri"/>
              </a:rPr>
              <a:t> </a:t>
            </a:r>
            <a:r>
              <a:rPr sz="1867" spc="-13" dirty="0">
                <a:solidFill>
                  <a:srgbClr val="404040"/>
                </a:solidFill>
                <a:latin typeface="Calibri"/>
                <a:cs typeface="Calibri"/>
              </a:rPr>
              <a:t>ve </a:t>
            </a:r>
            <a:r>
              <a:rPr sz="1867" spc="-7" dirty="0">
                <a:solidFill>
                  <a:srgbClr val="404040"/>
                </a:solidFill>
                <a:latin typeface="Calibri"/>
                <a:cs typeface="Calibri"/>
              </a:rPr>
              <a:t>dijital</a:t>
            </a:r>
            <a:r>
              <a:rPr sz="1867" spc="20" dirty="0">
                <a:solidFill>
                  <a:srgbClr val="404040"/>
                </a:solidFill>
                <a:latin typeface="Calibri"/>
                <a:cs typeface="Calibri"/>
              </a:rPr>
              <a:t> </a:t>
            </a:r>
            <a:r>
              <a:rPr sz="1867" spc="-13" dirty="0">
                <a:solidFill>
                  <a:srgbClr val="404040"/>
                </a:solidFill>
                <a:latin typeface="Calibri"/>
                <a:cs typeface="Calibri"/>
              </a:rPr>
              <a:t>çözümler</a:t>
            </a:r>
            <a:endParaRPr sz="1867">
              <a:latin typeface="Calibri"/>
              <a:cs typeface="Calibri"/>
            </a:endParaRPr>
          </a:p>
          <a:p>
            <a:pPr marL="456342" indent="-456342">
              <a:buFont typeface="Wingdings"/>
              <a:buChar char=""/>
              <a:tabLst>
                <a:tab pos="456342" algn="l"/>
                <a:tab pos="457189" algn="l"/>
              </a:tabLst>
            </a:pPr>
            <a:r>
              <a:rPr sz="1867" dirty="0">
                <a:solidFill>
                  <a:srgbClr val="404040"/>
                </a:solidFill>
                <a:latin typeface="Calibri"/>
                <a:cs typeface="Calibri"/>
              </a:rPr>
              <a:t>Kişiselleştirilmiş</a:t>
            </a:r>
            <a:r>
              <a:rPr sz="1867" spc="-47" dirty="0">
                <a:solidFill>
                  <a:srgbClr val="404040"/>
                </a:solidFill>
                <a:latin typeface="Calibri"/>
                <a:cs typeface="Calibri"/>
              </a:rPr>
              <a:t> </a:t>
            </a:r>
            <a:r>
              <a:rPr sz="1867" spc="-40" dirty="0">
                <a:solidFill>
                  <a:srgbClr val="404040"/>
                </a:solidFill>
                <a:latin typeface="Calibri"/>
                <a:cs typeface="Calibri"/>
              </a:rPr>
              <a:t>Tıp</a:t>
            </a:r>
            <a:endParaRPr sz="1867">
              <a:latin typeface="Calibri"/>
              <a:cs typeface="Calibri"/>
            </a:endParaRPr>
          </a:p>
          <a:p>
            <a:pPr marL="456342" indent="-456342">
              <a:buFont typeface="Wingdings"/>
              <a:buChar char=""/>
              <a:tabLst>
                <a:tab pos="456342" algn="l"/>
                <a:tab pos="457189" algn="l"/>
              </a:tabLst>
            </a:pPr>
            <a:r>
              <a:rPr sz="1867" spc="-7" dirty="0">
                <a:solidFill>
                  <a:srgbClr val="404040"/>
                </a:solidFill>
                <a:latin typeface="Calibri"/>
                <a:cs typeface="Calibri"/>
              </a:rPr>
              <a:t>Sağlık</a:t>
            </a:r>
            <a:r>
              <a:rPr sz="1867" spc="-27" dirty="0">
                <a:solidFill>
                  <a:srgbClr val="404040"/>
                </a:solidFill>
                <a:latin typeface="Calibri"/>
                <a:cs typeface="Calibri"/>
              </a:rPr>
              <a:t> </a:t>
            </a:r>
            <a:r>
              <a:rPr sz="1867" dirty="0">
                <a:solidFill>
                  <a:srgbClr val="404040"/>
                </a:solidFill>
                <a:latin typeface="Calibri"/>
                <a:cs typeface="Calibri"/>
              </a:rPr>
              <a:t>Bakım</a:t>
            </a:r>
            <a:r>
              <a:rPr sz="1867" spc="-40" dirty="0">
                <a:solidFill>
                  <a:srgbClr val="404040"/>
                </a:solidFill>
                <a:latin typeface="Calibri"/>
                <a:cs typeface="Calibri"/>
              </a:rPr>
              <a:t> </a:t>
            </a:r>
            <a:r>
              <a:rPr sz="1867" spc="-7" dirty="0">
                <a:solidFill>
                  <a:srgbClr val="404040"/>
                </a:solidFill>
                <a:latin typeface="Calibri"/>
                <a:cs typeface="Calibri"/>
              </a:rPr>
              <a:t>sistemleri</a:t>
            </a:r>
            <a:endParaRPr sz="1867">
              <a:latin typeface="Calibri"/>
              <a:cs typeface="Calibri"/>
            </a:endParaRPr>
          </a:p>
        </p:txBody>
      </p:sp>
      <p:sp>
        <p:nvSpPr>
          <p:cNvPr id="10" name="object 10"/>
          <p:cNvSpPr txBox="1"/>
          <p:nvPr/>
        </p:nvSpPr>
        <p:spPr>
          <a:xfrm>
            <a:off x="659977" y="6516416"/>
            <a:ext cx="9169400" cy="386430"/>
          </a:xfrm>
          <a:prstGeom prst="rect">
            <a:avLst/>
          </a:prstGeom>
        </p:spPr>
        <p:txBody>
          <a:bodyPr vert="horz" wrap="square" lIns="0" tIns="16933" rIns="0" bIns="0" rtlCol="0">
            <a:spAutoFit/>
          </a:bodyPr>
          <a:lstStyle/>
          <a:p>
            <a:pPr marL="16933">
              <a:spcBef>
                <a:spcPts val="133"/>
              </a:spcBef>
            </a:pPr>
            <a:r>
              <a:rPr sz="2400" b="1" i="1" spc="-7" dirty="0">
                <a:solidFill>
                  <a:srgbClr val="6F2F9F"/>
                </a:solidFill>
                <a:latin typeface="Calibri"/>
                <a:cs typeface="Calibri"/>
              </a:rPr>
              <a:t>https://research-and-innovation.ec.europa.eu/research-area/health_en</a:t>
            </a:r>
            <a:endParaRPr sz="2400" dirty="0">
              <a:latin typeface="Calibri"/>
              <a:cs typeface="Calibri"/>
            </a:endParaRPr>
          </a:p>
        </p:txBody>
      </p:sp>
      <p:pic>
        <p:nvPicPr>
          <p:cNvPr id="11" name="object 11"/>
          <p:cNvPicPr/>
          <p:nvPr/>
        </p:nvPicPr>
        <p:blipFill>
          <a:blip r:embed="rId2" cstate="print"/>
          <a:stretch>
            <a:fillRect/>
          </a:stretch>
        </p:blipFill>
        <p:spPr>
          <a:xfrm>
            <a:off x="6244336" y="3599017"/>
            <a:ext cx="5697728" cy="1761399"/>
          </a:xfrm>
          <a:prstGeom prst="rect">
            <a:avLst/>
          </a:prstGeom>
        </p:spPr>
      </p:pic>
      <p:sp>
        <p:nvSpPr>
          <p:cNvPr id="12" name="object 12"/>
          <p:cNvSpPr txBox="1"/>
          <p:nvPr/>
        </p:nvSpPr>
        <p:spPr>
          <a:xfrm>
            <a:off x="11217994" y="6387525"/>
            <a:ext cx="261620" cy="263320"/>
          </a:xfrm>
          <a:prstGeom prst="rect">
            <a:avLst/>
          </a:prstGeom>
        </p:spPr>
        <p:txBody>
          <a:bodyPr vert="horz" wrap="square" lIns="0" tIns="16933" rIns="0" bIns="0" rtlCol="0">
            <a:spAutoFit/>
          </a:bodyPr>
          <a:lstStyle/>
          <a:p>
            <a:pPr marL="16933">
              <a:spcBef>
                <a:spcPts val="133"/>
              </a:spcBef>
            </a:pPr>
            <a:r>
              <a:rPr sz="1600" spc="-7" dirty="0">
                <a:latin typeface="Arial MT"/>
                <a:cs typeface="Arial MT"/>
              </a:rPr>
              <a:t>10</a:t>
            </a:r>
            <a:endParaRPr sz="1600">
              <a:latin typeface="Arial MT"/>
              <a:cs typeface="Arial M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5660"/>
            <a:ext cx="10489353" cy="580501"/>
          </a:xfrm>
          <a:prstGeom prst="rect">
            <a:avLst/>
          </a:prstGeom>
          <a:ln w="9144">
            <a:solidFill>
              <a:srgbClr val="BC4946"/>
            </a:solidFill>
          </a:ln>
        </p:spPr>
        <p:txBody>
          <a:bodyPr vert="horz" wrap="square" lIns="0" tIns="87207" rIns="0" bIns="0" rtlCol="0" anchor="ctr">
            <a:spAutoFit/>
          </a:bodyPr>
          <a:lstStyle/>
          <a:p>
            <a:pPr marL="399617">
              <a:lnSpc>
                <a:spcPct val="100000"/>
              </a:lnSpc>
              <a:spcBef>
                <a:spcPts val="687"/>
              </a:spcBef>
            </a:pPr>
            <a:r>
              <a:rPr sz="3200" b="1" spc="-7" dirty="0">
                <a:latin typeface="Arial"/>
                <a:cs typeface="Arial"/>
              </a:rPr>
              <a:t>Küme</a:t>
            </a:r>
            <a:r>
              <a:rPr sz="3200" b="1" spc="-33" dirty="0">
                <a:latin typeface="Arial"/>
                <a:cs typeface="Arial"/>
              </a:rPr>
              <a:t> </a:t>
            </a:r>
            <a:r>
              <a:rPr sz="3200" b="1" spc="-7" dirty="0">
                <a:latin typeface="Arial"/>
                <a:cs typeface="Arial"/>
              </a:rPr>
              <a:t>1:</a:t>
            </a:r>
            <a:r>
              <a:rPr sz="3200" b="1" spc="-20" dirty="0">
                <a:latin typeface="Arial"/>
                <a:cs typeface="Arial"/>
              </a:rPr>
              <a:t> </a:t>
            </a:r>
            <a:r>
              <a:rPr sz="3200" b="1" spc="-7" dirty="0">
                <a:latin typeface="Arial"/>
                <a:cs typeface="Arial"/>
              </a:rPr>
              <a:t>Hedefler</a:t>
            </a:r>
            <a:r>
              <a:rPr sz="3200" b="1" spc="-27" dirty="0">
                <a:latin typeface="Arial"/>
                <a:cs typeface="Arial"/>
              </a:rPr>
              <a:t> </a:t>
            </a:r>
            <a:r>
              <a:rPr sz="3200" b="1" spc="-7" dirty="0">
                <a:latin typeface="Arial"/>
                <a:cs typeface="Arial"/>
              </a:rPr>
              <a:t>(Destinations)</a:t>
            </a:r>
            <a:endParaRPr sz="3200" b="1" dirty="0">
              <a:latin typeface="Arial"/>
              <a:cs typeface="Arial"/>
            </a:endParaRPr>
          </a:p>
        </p:txBody>
      </p:sp>
      <p:pic>
        <p:nvPicPr>
          <p:cNvPr id="3" name="object 3"/>
          <p:cNvPicPr/>
          <p:nvPr/>
        </p:nvPicPr>
        <p:blipFill>
          <a:blip r:embed="rId2" cstate="print"/>
          <a:stretch>
            <a:fillRect/>
          </a:stretch>
        </p:blipFill>
        <p:spPr>
          <a:xfrm>
            <a:off x="3929888" y="1599184"/>
            <a:ext cx="8046397" cy="3484880"/>
          </a:xfrm>
          <a:prstGeom prst="rect">
            <a:avLst/>
          </a:prstGeom>
        </p:spPr>
      </p:pic>
      <p:grpSp>
        <p:nvGrpSpPr>
          <p:cNvPr id="4" name="object 4"/>
          <p:cNvGrpSpPr/>
          <p:nvPr/>
        </p:nvGrpSpPr>
        <p:grpSpPr>
          <a:xfrm>
            <a:off x="186943" y="1076959"/>
            <a:ext cx="3633893" cy="5113020"/>
            <a:chOff x="140207" y="807719"/>
            <a:chExt cx="2725420" cy="3834765"/>
          </a:xfrm>
        </p:grpSpPr>
        <p:pic>
          <p:nvPicPr>
            <p:cNvPr id="5" name="object 5"/>
            <p:cNvPicPr/>
            <p:nvPr/>
          </p:nvPicPr>
          <p:blipFill>
            <a:blip r:embed="rId3" cstate="print"/>
            <a:stretch>
              <a:fillRect/>
            </a:stretch>
          </p:blipFill>
          <p:spPr>
            <a:xfrm>
              <a:off x="221762" y="893892"/>
              <a:ext cx="2196491" cy="3736019"/>
            </a:xfrm>
            <a:prstGeom prst="rect">
              <a:avLst/>
            </a:prstGeom>
          </p:spPr>
        </p:pic>
        <p:sp>
          <p:nvSpPr>
            <p:cNvPr id="6" name="object 6"/>
            <p:cNvSpPr/>
            <p:nvPr/>
          </p:nvSpPr>
          <p:spPr>
            <a:xfrm>
              <a:off x="146303" y="813815"/>
              <a:ext cx="2712720" cy="3822700"/>
            </a:xfrm>
            <a:custGeom>
              <a:avLst/>
              <a:gdLst/>
              <a:ahLst/>
              <a:cxnLst/>
              <a:rect l="l" t="t" r="r" b="b"/>
              <a:pathLst>
                <a:path w="2712720" h="3822700">
                  <a:moveTo>
                    <a:pt x="0" y="3822191"/>
                  </a:moveTo>
                  <a:lnTo>
                    <a:pt x="2712720" y="3822191"/>
                  </a:lnTo>
                  <a:lnTo>
                    <a:pt x="2712720" y="0"/>
                  </a:lnTo>
                  <a:lnTo>
                    <a:pt x="0" y="0"/>
                  </a:lnTo>
                  <a:lnTo>
                    <a:pt x="0" y="3822191"/>
                  </a:lnTo>
                  <a:close/>
                </a:path>
              </a:pathLst>
            </a:custGeom>
            <a:ln w="12192">
              <a:solidFill>
                <a:srgbClr val="000000"/>
              </a:solidFill>
            </a:ln>
          </p:spPr>
          <p:txBody>
            <a:bodyPr wrap="square" lIns="0" tIns="0" rIns="0" bIns="0" rtlCol="0"/>
            <a:lstStyle/>
            <a:p>
              <a:endParaRPr sz="2400"/>
            </a:p>
          </p:txBody>
        </p:sp>
      </p:grpSp>
      <p:sp>
        <p:nvSpPr>
          <p:cNvPr id="7" name="object 7"/>
          <p:cNvSpPr txBox="1"/>
          <p:nvPr/>
        </p:nvSpPr>
        <p:spPr>
          <a:xfrm>
            <a:off x="11184128" y="6406773"/>
            <a:ext cx="329353" cy="243656"/>
          </a:xfrm>
          <a:prstGeom prst="rect">
            <a:avLst/>
          </a:prstGeom>
        </p:spPr>
        <p:txBody>
          <a:bodyPr vert="horz" wrap="square" lIns="0" tIns="0" rIns="0" bIns="0" rtlCol="0">
            <a:spAutoFit/>
          </a:bodyPr>
          <a:lstStyle/>
          <a:p>
            <a:pPr marL="50799">
              <a:lnSpc>
                <a:spcPts val="1900"/>
              </a:lnSpc>
            </a:pPr>
            <a:fld id="{81D60167-4931-47E6-BA6A-407CBD079E47}" type="slidenum">
              <a:rPr sz="1600" spc="-7" dirty="0">
                <a:latin typeface="Arial MT"/>
                <a:cs typeface="Arial MT"/>
              </a:rPr>
              <a:pPr marL="50799">
                <a:lnSpc>
                  <a:spcPts val="1900"/>
                </a:lnSpc>
              </a:pPr>
              <a:t>19</a:t>
            </a:fld>
            <a:endParaRPr sz="1600">
              <a:latin typeface="Arial MT"/>
              <a:cs typeface="Arial M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61665"/>
          </a:xfrm>
          <a:prstGeom prst="rect">
            <a:avLst/>
          </a:prstGeom>
          <a:noFill/>
        </p:spPr>
        <p:txBody>
          <a:bodyPr wrap="square" rtlCol="0">
            <a:spAutoFit/>
          </a:bodyPr>
          <a:lstStyle/>
          <a:p>
            <a:r>
              <a:rPr lang="tr-TR" sz="2400" b="1" dirty="0"/>
              <a:t>Amaç</a:t>
            </a:r>
          </a:p>
        </p:txBody>
      </p:sp>
      <p:sp>
        <p:nvSpPr>
          <p:cNvPr id="3" name="Metin kutusu 2"/>
          <p:cNvSpPr txBox="1"/>
          <p:nvPr/>
        </p:nvSpPr>
        <p:spPr>
          <a:xfrm>
            <a:off x="1183341" y="1457171"/>
            <a:ext cx="9377083" cy="2800767"/>
          </a:xfrm>
          <a:prstGeom prst="rect">
            <a:avLst/>
          </a:prstGeom>
          <a:noFill/>
        </p:spPr>
        <p:txBody>
          <a:bodyPr wrap="square" rtlCol="0">
            <a:spAutoFit/>
          </a:bodyPr>
          <a:lstStyle/>
          <a:p>
            <a:pPr algn="just">
              <a:buNone/>
            </a:pPr>
            <a:r>
              <a:rPr lang="tr-TR" sz="3200" dirty="0"/>
              <a:t>Proje Yönetim Ofisi Koordinatörlüğü; Siirt Üniversitesi’nin ulusal ve uluslararası fonlarca desteklenen programlardaki proje başvuru sayısı ve niteliğinin artmasına destek vermektir.</a:t>
            </a:r>
          </a:p>
          <a:p>
            <a:pPr>
              <a:buNone/>
            </a:pPr>
            <a:endParaRPr lang="tr-TR" sz="2400" dirty="0"/>
          </a:p>
          <a:p>
            <a:r>
              <a:rPr lang="tr-TR" sz="2400" b="1" dirty="0"/>
              <a:t> </a:t>
            </a:r>
          </a:p>
        </p:txBody>
      </p:sp>
      <p:sp>
        <p:nvSpPr>
          <p:cNvPr id="4" name="Metin kutusu 3"/>
          <p:cNvSpPr txBox="1"/>
          <p:nvPr/>
        </p:nvSpPr>
        <p:spPr>
          <a:xfrm>
            <a:off x="1183341" y="3798993"/>
            <a:ext cx="9932893" cy="1077218"/>
          </a:xfrm>
          <a:prstGeom prst="rect">
            <a:avLst/>
          </a:prstGeom>
          <a:noFill/>
        </p:spPr>
        <p:txBody>
          <a:bodyPr wrap="square" rtlCol="0">
            <a:spAutoFit/>
          </a:bodyPr>
          <a:lstStyle/>
          <a:p>
            <a:r>
              <a:rPr lang="tr-TR" sz="3200" dirty="0"/>
              <a:t>Kamu – üniversite ve sanayi işbirliği ara yüz birimi olarak faaliyet göstermektedir</a:t>
            </a:r>
          </a:p>
        </p:txBody>
      </p:sp>
    </p:spTree>
    <p:extLst>
      <p:ext uri="{BB962C8B-B14F-4D97-AF65-F5344CB8AC3E}">
        <p14:creationId xmlns:p14="http://schemas.microsoft.com/office/powerpoint/2010/main" val="2504719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p:nvPr/>
        </p:nvSpPr>
        <p:spPr>
          <a:xfrm>
            <a:off x="457200" y="2321280"/>
            <a:ext cx="10922000" cy="2524409"/>
          </a:xfrm>
          <a:prstGeom prst="rect">
            <a:avLst/>
          </a:prstGeom>
        </p:spPr>
        <p:txBody>
          <a:bodyPr vert="horz" wrap="square" lIns="0" tIns="13335" rIns="0" bIns="0" rtlCol="0">
            <a:spAutoFit/>
          </a:bodyPr>
          <a:lstStyle/>
          <a:p>
            <a:pPr marL="3092450" marR="5080" indent="-3080385" algn="ctr">
              <a:lnSpc>
                <a:spcPct val="100000"/>
              </a:lnSpc>
              <a:spcBef>
                <a:spcPts val="105"/>
              </a:spcBef>
            </a:pPr>
            <a:r>
              <a:rPr sz="3200" b="1" spc="95" dirty="0" err="1">
                <a:solidFill>
                  <a:srgbClr val="C00000"/>
                </a:solidFill>
                <a:latin typeface="Tahoma"/>
                <a:cs typeface="Tahoma"/>
              </a:rPr>
              <a:t>Gıda</a:t>
            </a:r>
            <a:r>
              <a:rPr sz="3200" b="1" spc="-105" dirty="0">
                <a:solidFill>
                  <a:srgbClr val="C00000"/>
                </a:solidFill>
                <a:latin typeface="Tahoma"/>
                <a:cs typeface="Tahoma"/>
              </a:rPr>
              <a:t>,</a:t>
            </a:r>
            <a:r>
              <a:rPr sz="3200" b="1" spc="-40" dirty="0">
                <a:solidFill>
                  <a:srgbClr val="C00000"/>
                </a:solidFill>
                <a:latin typeface="Tahoma"/>
                <a:cs typeface="Tahoma"/>
              </a:rPr>
              <a:t> </a:t>
            </a:r>
            <a:r>
              <a:rPr sz="3200" b="1" spc="-65" dirty="0">
                <a:solidFill>
                  <a:srgbClr val="C00000"/>
                </a:solidFill>
                <a:latin typeface="Tahoma"/>
                <a:cs typeface="Tahoma"/>
              </a:rPr>
              <a:t>Biyoekonomi</a:t>
            </a:r>
            <a:r>
              <a:rPr sz="3200" b="1" spc="-35" dirty="0">
                <a:solidFill>
                  <a:srgbClr val="C00000"/>
                </a:solidFill>
                <a:latin typeface="Tahoma"/>
                <a:cs typeface="Tahoma"/>
              </a:rPr>
              <a:t>,</a:t>
            </a:r>
            <a:r>
              <a:rPr sz="3200" b="1" spc="-45" dirty="0">
                <a:solidFill>
                  <a:srgbClr val="C00000"/>
                </a:solidFill>
                <a:latin typeface="Tahoma"/>
                <a:cs typeface="Tahoma"/>
              </a:rPr>
              <a:t> </a:t>
            </a:r>
            <a:r>
              <a:rPr sz="3200" b="1" spc="-5" dirty="0">
                <a:solidFill>
                  <a:srgbClr val="C00000"/>
                </a:solidFill>
                <a:latin typeface="Tahoma"/>
                <a:cs typeface="Tahoma"/>
              </a:rPr>
              <a:t>Doğa</a:t>
            </a:r>
            <a:r>
              <a:rPr sz="3200" b="1" dirty="0">
                <a:solidFill>
                  <a:srgbClr val="C00000"/>
                </a:solidFill>
                <a:latin typeface="Tahoma"/>
                <a:cs typeface="Tahoma"/>
              </a:rPr>
              <a:t>l</a:t>
            </a:r>
            <a:r>
              <a:rPr sz="3200" b="1" spc="-45" dirty="0">
                <a:solidFill>
                  <a:srgbClr val="C00000"/>
                </a:solidFill>
                <a:latin typeface="Tahoma"/>
                <a:cs typeface="Tahoma"/>
              </a:rPr>
              <a:t> </a:t>
            </a:r>
            <a:r>
              <a:rPr sz="3200" b="1" spc="-50" dirty="0">
                <a:solidFill>
                  <a:srgbClr val="C00000"/>
                </a:solidFill>
                <a:latin typeface="Tahoma"/>
                <a:cs typeface="Tahoma"/>
              </a:rPr>
              <a:t>Kaynaklar</a:t>
            </a:r>
            <a:r>
              <a:rPr sz="3200" b="1" spc="-100" dirty="0">
                <a:solidFill>
                  <a:srgbClr val="C00000"/>
                </a:solidFill>
                <a:latin typeface="Tahoma"/>
                <a:cs typeface="Tahoma"/>
              </a:rPr>
              <a:t>,  </a:t>
            </a:r>
            <a:r>
              <a:rPr sz="3200" b="1" spc="-275" dirty="0">
                <a:solidFill>
                  <a:srgbClr val="C00000"/>
                </a:solidFill>
                <a:latin typeface="Tahoma"/>
                <a:cs typeface="Tahoma"/>
              </a:rPr>
              <a:t>Tar</a:t>
            </a:r>
            <a:r>
              <a:rPr sz="3200" b="1" spc="-165" dirty="0">
                <a:solidFill>
                  <a:srgbClr val="C00000"/>
                </a:solidFill>
                <a:latin typeface="Tahoma"/>
                <a:cs typeface="Tahoma"/>
              </a:rPr>
              <a:t>ı</a:t>
            </a:r>
            <a:r>
              <a:rPr sz="3200" b="1" spc="-40" dirty="0">
                <a:solidFill>
                  <a:srgbClr val="C00000"/>
                </a:solidFill>
                <a:latin typeface="Tahoma"/>
                <a:cs typeface="Tahoma"/>
              </a:rPr>
              <a:t>m</a:t>
            </a:r>
            <a:r>
              <a:rPr sz="3200" b="1" spc="-30" dirty="0">
                <a:solidFill>
                  <a:srgbClr val="C00000"/>
                </a:solidFill>
                <a:latin typeface="Tahoma"/>
                <a:cs typeface="Tahoma"/>
              </a:rPr>
              <a:t> </a:t>
            </a:r>
            <a:r>
              <a:rPr sz="3200" b="1" spc="40" dirty="0" err="1">
                <a:solidFill>
                  <a:srgbClr val="C00000"/>
                </a:solidFill>
                <a:latin typeface="Tahoma"/>
                <a:cs typeface="Tahoma"/>
              </a:rPr>
              <a:t>v</a:t>
            </a:r>
            <a:r>
              <a:rPr sz="3200" b="1" spc="45" dirty="0" err="1">
                <a:solidFill>
                  <a:srgbClr val="C00000"/>
                </a:solidFill>
                <a:latin typeface="Tahoma"/>
                <a:cs typeface="Tahoma"/>
              </a:rPr>
              <a:t>e</a:t>
            </a:r>
            <a:r>
              <a:rPr sz="3200" b="1" spc="-55" dirty="0">
                <a:solidFill>
                  <a:srgbClr val="C00000"/>
                </a:solidFill>
                <a:latin typeface="Tahoma"/>
                <a:cs typeface="Tahoma"/>
              </a:rPr>
              <a:t> </a:t>
            </a:r>
            <a:r>
              <a:rPr sz="3200" b="1" spc="45" dirty="0" err="1">
                <a:solidFill>
                  <a:srgbClr val="C00000"/>
                </a:solidFill>
                <a:latin typeface="Tahoma"/>
                <a:cs typeface="Tahoma"/>
              </a:rPr>
              <a:t>Çevre</a:t>
            </a:r>
            <a:endParaRPr lang="tr-TR" sz="3200" b="1" spc="45" dirty="0">
              <a:solidFill>
                <a:srgbClr val="C00000"/>
              </a:solidFill>
              <a:latin typeface="Tahoma"/>
              <a:cs typeface="Tahoma"/>
            </a:endParaRPr>
          </a:p>
          <a:p>
            <a:pPr marL="3092450" marR="5080" indent="-3080385" algn="ctr">
              <a:lnSpc>
                <a:spcPct val="100000"/>
              </a:lnSpc>
              <a:spcBef>
                <a:spcPts val="105"/>
              </a:spcBef>
            </a:pPr>
            <a:r>
              <a:rPr lang="tr-TR" sz="3200" b="1" spc="-20" dirty="0"/>
              <a:t>(https://ufukavrupa.org.tr/tr/ortakliklar)</a:t>
            </a:r>
            <a:endParaRPr lang="tr-TR" sz="3200" b="1" spc="45" dirty="0">
              <a:solidFill>
                <a:srgbClr val="C00000"/>
              </a:solidFill>
              <a:latin typeface="Tahoma"/>
              <a:cs typeface="Tahoma"/>
            </a:endParaRPr>
          </a:p>
          <a:p>
            <a:pPr marL="3092450" marR="5080" indent="-3080385">
              <a:lnSpc>
                <a:spcPct val="100000"/>
              </a:lnSpc>
              <a:spcBef>
                <a:spcPts val="105"/>
              </a:spcBef>
            </a:pPr>
            <a:endParaRPr sz="3200" dirty="0">
              <a:latin typeface="Tahoma"/>
              <a:cs typeface="Tahoma"/>
            </a:endParaRPr>
          </a:p>
          <a:p>
            <a:pPr>
              <a:lnSpc>
                <a:spcPct val="100000"/>
              </a:lnSpc>
              <a:spcBef>
                <a:spcPts val="20"/>
              </a:spcBef>
            </a:pPr>
            <a:endParaRPr sz="4200" dirty="0">
              <a:latin typeface="Tahoma"/>
              <a:cs typeface="Tahoma"/>
            </a:endParaRPr>
          </a:p>
          <a:p>
            <a:pPr>
              <a:lnSpc>
                <a:spcPct val="100000"/>
              </a:lnSpc>
              <a:spcBef>
                <a:spcPts val="20"/>
              </a:spcBef>
            </a:pPr>
            <a:endParaRPr sz="2350" dirty="0">
              <a:latin typeface="Verdana"/>
              <a:cs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72139"/>
            <a:ext cx="10488295" cy="577081"/>
          </a:xfrm>
          <a:prstGeom prst="rect">
            <a:avLst/>
          </a:prstGeom>
          <a:ln w="9144">
            <a:solidFill>
              <a:srgbClr val="BD4A47"/>
            </a:solidFill>
          </a:ln>
        </p:spPr>
        <p:txBody>
          <a:bodyPr vert="horz" wrap="square" lIns="0" tIns="83820" rIns="0" bIns="0" rtlCol="0">
            <a:spAutoFit/>
          </a:bodyPr>
          <a:lstStyle/>
          <a:p>
            <a:pPr marL="211454">
              <a:lnSpc>
                <a:spcPct val="100000"/>
              </a:lnSpc>
              <a:spcBef>
                <a:spcPts val="660"/>
              </a:spcBef>
            </a:pPr>
            <a:r>
              <a:rPr sz="3200" b="1" spc="-10" dirty="0">
                <a:latin typeface="Calibri"/>
                <a:cs typeface="Calibri"/>
              </a:rPr>
              <a:t>Küme</a:t>
            </a:r>
            <a:r>
              <a:rPr sz="3200" b="1" spc="-30" dirty="0">
                <a:latin typeface="Calibri"/>
                <a:cs typeface="Calibri"/>
              </a:rPr>
              <a:t> </a:t>
            </a:r>
            <a:r>
              <a:rPr sz="3200" b="1" dirty="0">
                <a:latin typeface="Calibri"/>
                <a:cs typeface="Calibri"/>
              </a:rPr>
              <a:t>6:</a:t>
            </a:r>
            <a:r>
              <a:rPr sz="3200" b="1" spc="-5" dirty="0">
                <a:latin typeface="Calibri"/>
                <a:cs typeface="Calibri"/>
              </a:rPr>
              <a:t> </a:t>
            </a:r>
            <a:r>
              <a:rPr sz="3200" b="1" spc="-10" dirty="0">
                <a:latin typeface="Calibri"/>
                <a:cs typeface="Calibri"/>
              </a:rPr>
              <a:t>Hedefler</a:t>
            </a:r>
            <a:r>
              <a:rPr sz="3200" b="1" spc="5" dirty="0">
                <a:latin typeface="Calibri"/>
                <a:cs typeface="Calibri"/>
              </a:rPr>
              <a:t> </a:t>
            </a:r>
            <a:r>
              <a:rPr sz="3200" b="1" spc="-5" dirty="0">
                <a:latin typeface="Calibri"/>
                <a:cs typeface="Calibri"/>
              </a:rPr>
              <a:t>(Destinations)</a:t>
            </a:r>
            <a:endParaRPr sz="3200" dirty="0">
              <a:latin typeface="Calibri"/>
              <a:cs typeface="Calibri"/>
            </a:endParaRPr>
          </a:p>
        </p:txBody>
      </p:sp>
      <p:grpSp>
        <p:nvGrpSpPr>
          <p:cNvPr id="3" name="object 3"/>
          <p:cNvGrpSpPr/>
          <p:nvPr/>
        </p:nvGrpSpPr>
        <p:grpSpPr>
          <a:xfrm>
            <a:off x="385508" y="1040828"/>
            <a:ext cx="5576570" cy="1204595"/>
            <a:chOff x="385508" y="1040828"/>
            <a:chExt cx="5576570" cy="1204595"/>
          </a:xfrm>
        </p:grpSpPr>
        <p:sp>
          <p:nvSpPr>
            <p:cNvPr id="4" name="object 4"/>
            <p:cNvSpPr/>
            <p:nvPr/>
          </p:nvSpPr>
          <p:spPr>
            <a:xfrm>
              <a:off x="398525" y="1053846"/>
              <a:ext cx="5550535" cy="1178560"/>
            </a:xfrm>
            <a:custGeom>
              <a:avLst/>
              <a:gdLst/>
              <a:ahLst/>
              <a:cxnLst/>
              <a:rect l="l" t="t" r="r" b="b"/>
              <a:pathLst>
                <a:path w="5550535" h="1178560">
                  <a:moveTo>
                    <a:pt x="5432552" y="0"/>
                  </a:moveTo>
                  <a:lnTo>
                    <a:pt x="117805" y="0"/>
                  </a:lnTo>
                  <a:lnTo>
                    <a:pt x="71950" y="9253"/>
                  </a:lnTo>
                  <a:lnTo>
                    <a:pt x="34504" y="34496"/>
                  </a:lnTo>
                  <a:lnTo>
                    <a:pt x="9257" y="71955"/>
                  </a:lnTo>
                  <a:lnTo>
                    <a:pt x="0" y="117855"/>
                  </a:lnTo>
                  <a:lnTo>
                    <a:pt x="0" y="1060195"/>
                  </a:lnTo>
                  <a:lnTo>
                    <a:pt x="9257" y="1106096"/>
                  </a:lnTo>
                  <a:lnTo>
                    <a:pt x="34504" y="1143555"/>
                  </a:lnTo>
                  <a:lnTo>
                    <a:pt x="71950" y="1168798"/>
                  </a:lnTo>
                  <a:lnTo>
                    <a:pt x="117805" y="1178052"/>
                  </a:lnTo>
                  <a:lnTo>
                    <a:pt x="5432552" y="1178052"/>
                  </a:lnTo>
                  <a:lnTo>
                    <a:pt x="5478452" y="1168798"/>
                  </a:lnTo>
                  <a:lnTo>
                    <a:pt x="5515911" y="1143555"/>
                  </a:lnTo>
                  <a:lnTo>
                    <a:pt x="5541154" y="1106096"/>
                  </a:lnTo>
                  <a:lnTo>
                    <a:pt x="5550408" y="1060195"/>
                  </a:lnTo>
                  <a:lnTo>
                    <a:pt x="5550408" y="117855"/>
                  </a:lnTo>
                  <a:lnTo>
                    <a:pt x="5541154" y="71955"/>
                  </a:lnTo>
                  <a:lnTo>
                    <a:pt x="5515911" y="34496"/>
                  </a:lnTo>
                  <a:lnTo>
                    <a:pt x="5478452" y="9253"/>
                  </a:lnTo>
                  <a:lnTo>
                    <a:pt x="5432552" y="0"/>
                  </a:lnTo>
                  <a:close/>
                </a:path>
              </a:pathLst>
            </a:custGeom>
            <a:solidFill>
              <a:srgbClr val="00AFEF"/>
            </a:solidFill>
          </p:spPr>
          <p:txBody>
            <a:bodyPr wrap="square" lIns="0" tIns="0" rIns="0" bIns="0" rtlCol="0"/>
            <a:lstStyle/>
            <a:p>
              <a:endParaRPr/>
            </a:p>
          </p:txBody>
        </p:sp>
        <p:sp>
          <p:nvSpPr>
            <p:cNvPr id="5" name="object 5"/>
            <p:cNvSpPr/>
            <p:nvPr/>
          </p:nvSpPr>
          <p:spPr>
            <a:xfrm>
              <a:off x="398525" y="1053846"/>
              <a:ext cx="5550535" cy="1178560"/>
            </a:xfrm>
            <a:custGeom>
              <a:avLst/>
              <a:gdLst/>
              <a:ahLst/>
              <a:cxnLst/>
              <a:rect l="l" t="t" r="r" b="b"/>
              <a:pathLst>
                <a:path w="5550535" h="1178560">
                  <a:moveTo>
                    <a:pt x="0" y="117855"/>
                  </a:moveTo>
                  <a:lnTo>
                    <a:pt x="9257" y="71955"/>
                  </a:lnTo>
                  <a:lnTo>
                    <a:pt x="34504" y="34496"/>
                  </a:lnTo>
                  <a:lnTo>
                    <a:pt x="71950" y="9253"/>
                  </a:lnTo>
                  <a:lnTo>
                    <a:pt x="117805" y="0"/>
                  </a:lnTo>
                  <a:lnTo>
                    <a:pt x="5432552" y="0"/>
                  </a:lnTo>
                  <a:lnTo>
                    <a:pt x="5478452" y="9253"/>
                  </a:lnTo>
                  <a:lnTo>
                    <a:pt x="5515911" y="34496"/>
                  </a:lnTo>
                  <a:lnTo>
                    <a:pt x="5541154" y="71955"/>
                  </a:lnTo>
                  <a:lnTo>
                    <a:pt x="5550408" y="117855"/>
                  </a:lnTo>
                  <a:lnTo>
                    <a:pt x="5550408" y="1060195"/>
                  </a:lnTo>
                  <a:lnTo>
                    <a:pt x="5541154" y="1106096"/>
                  </a:lnTo>
                  <a:lnTo>
                    <a:pt x="5515911" y="1143555"/>
                  </a:lnTo>
                  <a:lnTo>
                    <a:pt x="5478452" y="1168798"/>
                  </a:lnTo>
                  <a:lnTo>
                    <a:pt x="5432552" y="1178052"/>
                  </a:lnTo>
                  <a:lnTo>
                    <a:pt x="117805" y="1178052"/>
                  </a:lnTo>
                  <a:lnTo>
                    <a:pt x="71950" y="1168798"/>
                  </a:lnTo>
                  <a:lnTo>
                    <a:pt x="34504" y="1143555"/>
                  </a:lnTo>
                  <a:lnTo>
                    <a:pt x="9257" y="1106096"/>
                  </a:lnTo>
                  <a:lnTo>
                    <a:pt x="0" y="1060195"/>
                  </a:lnTo>
                  <a:lnTo>
                    <a:pt x="0" y="117855"/>
                  </a:lnTo>
                  <a:close/>
                </a:path>
              </a:pathLst>
            </a:custGeom>
            <a:ln w="25908">
              <a:solidFill>
                <a:srgbClr val="FFFFFF"/>
              </a:solidFill>
            </a:ln>
          </p:spPr>
          <p:txBody>
            <a:bodyPr wrap="square" lIns="0" tIns="0" rIns="0" bIns="0" rtlCol="0"/>
            <a:lstStyle/>
            <a:p>
              <a:endParaRPr/>
            </a:p>
          </p:txBody>
        </p:sp>
      </p:grpSp>
      <p:sp>
        <p:nvSpPr>
          <p:cNvPr id="6" name="object 6"/>
          <p:cNvSpPr txBox="1"/>
          <p:nvPr/>
        </p:nvSpPr>
        <p:spPr>
          <a:xfrm>
            <a:off x="1688973" y="1306449"/>
            <a:ext cx="3282950" cy="611505"/>
          </a:xfrm>
          <a:prstGeom prst="rect">
            <a:avLst/>
          </a:prstGeom>
        </p:spPr>
        <p:txBody>
          <a:bodyPr vert="horz" wrap="square" lIns="0" tIns="13335" rIns="0" bIns="0" rtlCol="0">
            <a:spAutoFit/>
          </a:bodyPr>
          <a:lstStyle/>
          <a:p>
            <a:pPr marL="12700">
              <a:lnSpc>
                <a:spcPts val="2305"/>
              </a:lnSpc>
              <a:spcBef>
                <a:spcPts val="105"/>
              </a:spcBef>
            </a:pPr>
            <a:r>
              <a:rPr sz="2000" b="1" spc="-5" dirty="0">
                <a:solidFill>
                  <a:srgbClr val="FFFFFF"/>
                </a:solidFill>
                <a:latin typeface="Corbel"/>
                <a:cs typeface="Corbel"/>
              </a:rPr>
              <a:t>D1.Biyoçeşitlilik</a:t>
            </a:r>
            <a:r>
              <a:rPr sz="2000" b="1" spc="-40" dirty="0">
                <a:solidFill>
                  <a:srgbClr val="FFFFFF"/>
                </a:solidFill>
                <a:latin typeface="Corbel"/>
                <a:cs typeface="Corbel"/>
              </a:rPr>
              <a:t> </a:t>
            </a:r>
            <a:r>
              <a:rPr sz="2000" b="1" spc="-5" dirty="0">
                <a:solidFill>
                  <a:srgbClr val="FFFFFF"/>
                </a:solidFill>
                <a:latin typeface="Corbel"/>
                <a:cs typeface="Corbel"/>
              </a:rPr>
              <a:t>ve Ekosistem</a:t>
            </a:r>
            <a:endParaRPr sz="2000">
              <a:latin typeface="Corbel"/>
              <a:cs typeface="Corbel"/>
            </a:endParaRPr>
          </a:p>
          <a:p>
            <a:pPr marL="12700">
              <a:lnSpc>
                <a:spcPts val="2305"/>
              </a:lnSpc>
            </a:pPr>
            <a:r>
              <a:rPr sz="2000" b="1" spc="-5" dirty="0">
                <a:solidFill>
                  <a:srgbClr val="FFFFFF"/>
                </a:solidFill>
                <a:latin typeface="Corbel"/>
                <a:cs typeface="Corbel"/>
              </a:rPr>
              <a:t>Servisleri</a:t>
            </a:r>
            <a:r>
              <a:rPr sz="2000" b="1" spc="-40" dirty="0">
                <a:solidFill>
                  <a:srgbClr val="FFFFFF"/>
                </a:solidFill>
                <a:latin typeface="Corbel"/>
                <a:cs typeface="Corbel"/>
              </a:rPr>
              <a:t> </a:t>
            </a:r>
            <a:r>
              <a:rPr sz="2000" b="1" dirty="0">
                <a:solidFill>
                  <a:srgbClr val="FFFFFF"/>
                </a:solidFill>
                <a:latin typeface="Corbel"/>
                <a:cs typeface="Corbel"/>
              </a:rPr>
              <a:t>(BIODIV)</a:t>
            </a:r>
            <a:endParaRPr sz="2000">
              <a:latin typeface="Corbel"/>
              <a:cs typeface="Corbel"/>
            </a:endParaRPr>
          </a:p>
        </p:txBody>
      </p:sp>
      <p:grpSp>
        <p:nvGrpSpPr>
          <p:cNvPr id="7" name="object 7"/>
          <p:cNvGrpSpPr/>
          <p:nvPr/>
        </p:nvGrpSpPr>
        <p:grpSpPr>
          <a:xfrm>
            <a:off x="502919" y="1158239"/>
            <a:ext cx="1135380" cy="969644"/>
            <a:chOff x="502919" y="1158239"/>
            <a:chExt cx="1135380" cy="969644"/>
          </a:xfrm>
        </p:grpSpPr>
        <p:pic>
          <p:nvPicPr>
            <p:cNvPr id="8" name="object 8"/>
            <p:cNvPicPr/>
            <p:nvPr/>
          </p:nvPicPr>
          <p:blipFill>
            <a:blip r:embed="rId2" cstate="print"/>
            <a:stretch>
              <a:fillRect/>
            </a:stretch>
          </p:blipFill>
          <p:spPr>
            <a:xfrm>
              <a:off x="515873" y="1171193"/>
              <a:ext cx="1109471" cy="943355"/>
            </a:xfrm>
            <a:prstGeom prst="rect">
              <a:avLst/>
            </a:prstGeom>
          </p:spPr>
        </p:pic>
        <p:sp>
          <p:nvSpPr>
            <p:cNvPr id="9" name="object 9"/>
            <p:cNvSpPr/>
            <p:nvPr/>
          </p:nvSpPr>
          <p:spPr>
            <a:xfrm>
              <a:off x="515873" y="1171193"/>
              <a:ext cx="1109980" cy="943610"/>
            </a:xfrm>
            <a:custGeom>
              <a:avLst/>
              <a:gdLst/>
              <a:ahLst/>
              <a:cxnLst/>
              <a:rect l="l" t="t" r="r" b="b"/>
              <a:pathLst>
                <a:path w="1109980" h="943610">
                  <a:moveTo>
                    <a:pt x="0" y="94360"/>
                  </a:moveTo>
                  <a:lnTo>
                    <a:pt x="7414" y="57650"/>
                  </a:lnTo>
                  <a:lnTo>
                    <a:pt x="27632" y="27654"/>
                  </a:lnTo>
                  <a:lnTo>
                    <a:pt x="57617" y="7421"/>
                  </a:lnTo>
                  <a:lnTo>
                    <a:pt x="94335" y="0"/>
                  </a:lnTo>
                  <a:lnTo>
                    <a:pt x="1015111" y="0"/>
                  </a:lnTo>
                  <a:lnTo>
                    <a:pt x="1051821" y="7421"/>
                  </a:lnTo>
                  <a:lnTo>
                    <a:pt x="1081817" y="27654"/>
                  </a:lnTo>
                  <a:lnTo>
                    <a:pt x="1102050" y="57650"/>
                  </a:lnTo>
                  <a:lnTo>
                    <a:pt x="1109472" y="94360"/>
                  </a:lnTo>
                  <a:lnTo>
                    <a:pt x="1109472" y="848994"/>
                  </a:lnTo>
                  <a:lnTo>
                    <a:pt x="1102050" y="885705"/>
                  </a:lnTo>
                  <a:lnTo>
                    <a:pt x="1081817" y="915701"/>
                  </a:lnTo>
                  <a:lnTo>
                    <a:pt x="1051821" y="935934"/>
                  </a:lnTo>
                  <a:lnTo>
                    <a:pt x="1015111" y="943355"/>
                  </a:lnTo>
                  <a:lnTo>
                    <a:pt x="94335" y="943355"/>
                  </a:lnTo>
                  <a:lnTo>
                    <a:pt x="57617" y="935934"/>
                  </a:lnTo>
                  <a:lnTo>
                    <a:pt x="27632" y="915701"/>
                  </a:lnTo>
                  <a:lnTo>
                    <a:pt x="7414" y="885705"/>
                  </a:lnTo>
                  <a:lnTo>
                    <a:pt x="0" y="848994"/>
                  </a:lnTo>
                  <a:lnTo>
                    <a:pt x="0" y="94360"/>
                  </a:lnTo>
                  <a:close/>
                </a:path>
              </a:pathLst>
            </a:custGeom>
            <a:ln w="25908">
              <a:solidFill>
                <a:srgbClr val="FFFFFF"/>
              </a:solidFill>
            </a:ln>
          </p:spPr>
          <p:txBody>
            <a:bodyPr wrap="square" lIns="0" tIns="0" rIns="0" bIns="0" rtlCol="0"/>
            <a:lstStyle/>
            <a:p>
              <a:endParaRPr/>
            </a:p>
          </p:txBody>
        </p:sp>
      </p:grpSp>
      <p:grpSp>
        <p:nvGrpSpPr>
          <p:cNvPr id="10" name="object 10"/>
          <p:cNvGrpSpPr/>
          <p:nvPr/>
        </p:nvGrpSpPr>
        <p:grpSpPr>
          <a:xfrm>
            <a:off x="385508" y="2337752"/>
            <a:ext cx="5576570" cy="1205865"/>
            <a:chOff x="385508" y="2337752"/>
            <a:chExt cx="5576570" cy="1205865"/>
          </a:xfrm>
        </p:grpSpPr>
        <p:sp>
          <p:nvSpPr>
            <p:cNvPr id="11" name="object 11"/>
            <p:cNvSpPr/>
            <p:nvPr/>
          </p:nvSpPr>
          <p:spPr>
            <a:xfrm>
              <a:off x="398525" y="2350769"/>
              <a:ext cx="5550535" cy="1179830"/>
            </a:xfrm>
            <a:custGeom>
              <a:avLst/>
              <a:gdLst/>
              <a:ahLst/>
              <a:cxnLst/>
              <a:rect l="l" t="t" r="r" b="b"/>
              <a:pathLst>
                <a:path w="5550535" h="1179829">
                  <a:moveTo>
                    <a:pt x="5432425" y="0"/>
                  </a:moveTo>
                  <a:lnTo>
                    <a:pt x="117957" y="0"/>
                  </a:lnTo>
                  <a:lnTo>
                    <a:pt x="72041" y="9272"/>
                  </a:lnTo>
                  <a:lnTo>
                    <a:pt x="34547" y="34559"/>
                  </a:lnTo>
                  <a:lnTo>
                    <a:pt x="9269" y="72062"/>
                  </a:lnTo>
                  <a:lnTo>
                    <a:pt x="0" y="117982"/>
                  </a:lnTo>
                  <a:lnTo>
                    <a:pt x="0" y="1061592"/>
                  </a:lnTo>
                  <a:lnTo>
                    <a:pt x="9269" y="1107513"/>
                  </a:lnTo>
                  <a:lnTo>
                    <a:pt x="34547" y="1145016"/>
                  </a:lnTo>
                  <a:lnTo>
                    <a:pt x="72041" y="1170303"/>
                  </a:lnTo>
                  <a:lnTo>
                    <a:pt x="117957" y="1179576"/>
                  </a:lnTo>
                  <a:lnTo>
                    <a:pt x="5432425" y="1179576"/>
                  </a:lnTo>
                  <a:lnTo>
                    <a:pt x="5478345" y="1170303"/>
                  </a:lnTo>
                  <a:lnTo>
                    <a:pt x="5515848" y="1145016"/>
                  </a:lnTo>
                  <a:lnTo>
                    <a:pt x="5541135" y="1107513"/>
                  </a:lnTo>
                  <a:lnTo>
                    <a:pt x="5550408" y="1061592"/>
                  </a:lnTo>
                  <a:lnTo>
                    <a:pt x="5550408" y="117982"/>
                  </a:lnTo>
                  <a:lnTo>
                    <a:pt x="5541135" y="72062"/>
                  </a:lnTo>
                  <a:lnTo>
                    <a:pt x="5515848" y="34559"/>
                  </a:lnTo>
                  <a:lnTo>
                    <a:pt x="5478345" y="9272"/>
                  </a:lnTo>
                  <a:lnTo>
                    <a:pt x="5432425" y="0"/>
                  </a:lnTo>
                  <a:close/>
                </a:path>
              </a:pathLst>
            </a:custGeom>
            <a:solidFill>
              <a:srgbClr val="B3A1C6"/>
            </a:solidFill>
          </p:spPr>
          <p:txBody>
            <a:bodyPr wrap="square" lIns="0" tIns="0" rIns="0" bIns="0" rtlCol="0"/>
            <a:lstStyle/>
            <a:p>
              <a:endParaRPr/>
            </a:p>
          </p:txBody>
        </p:sp>
        <p:sp>
          <p:nvSpPr>
            <p:cNvPr id="12" name="object 12"/>
            <p:cNvSpPr/>
            <p:nvPr/>
          </p:nvSpPr>
          <p:spPr>
            <a:xfrm>
              <a:off x="398525" y="2350769"/>
              <a:ext cx="5550535" cy="1179830"/>
            </a:xfrm>
            <a:custGeom>
              <a:avLst/>
              <a:gdLst/>
              <a:ahLst/>
              <a:cxnLst/>
              <a:rect l="l" t="t" r="r" b="b"/>
              <a:pathLst>
                <a:path w="5550535" h="1179829">
                  <a:moveTo>
                    <a:pt x="0" y="117982"/>
                  </a:moveTo>
                  <a:lnTo>
                    <a:pt x="9269" y="72062"/>
                  </a:lnTo>
                  <a:lnTo>
                    <a:pt x="34547" y="34559"/>
                  </a:lnTo>
                  <a:lnTo>
                    <a:pt x="72041" y="9272"/>
                  </a:lnTo>
                  <a:lnTo>
                    <a:pt x="117957" y="0"/>
                  </a:lnTo>
                  <a:lnTo>
                    <a:pt x="5432425" y="0"/>
                  </a:lnTo>
                  <a:lnTo>
                    <a:pt x="5478345" y="9272"/>
                  </a:lnTo>
                  <a:lnTo>
                    <a:pt x="5515848" y="34559"/>
                  </a:lnTo>
                  <a:lnTo>
                    <a:pt x="5541135" y="72062"/>
                  </a:lnTo>
                  <a:lnTo>
                    <a:pt x="5550408" y="117982"/>
                  </a:lnTo>
                  <a:lnTo>
                    <a:pt x="5550408" y="1061592"/>
                  </a:lnTo>
                  <a:lnTo>
                    <a:pt x="5541135" y="1107513"/>
                  </a:lnTo>
                  <a:lnTo>
                    <a:pt x="5515848" y="1145016"/>
                  </a:lnTo>
                  <a:lnTo>
                    <a:pt x="5478345" y="1170303"/>
                  </a:lnTo>
                  <a:lnTo>
                    <a:pt x="5432425" y="1179576"/>
                  </a:lnTo>
                  <a:lnTo>
                    <a:pt x="117957" y="1179576"/>
                  </a:lnTo>
                  <a:lnTo>
                    <a:pt x="72041" y="1170303"/>
                  </a:lnTo>
                  <a:lnTo>
                    <a:pt x="34547" y="1145016"/>
                  </a:lnTo>
                  <a:lnTo>
                    <a:pt x="9269" y="1107513"/>
                  </a:lnTo>
                  <a:lnTo>
                    <a:pt x="0" y="1061592"/>
                  </a:lnTo>
                  <a:lnTo>
                    <a:pt x="0" y="117982"/>
                  </a:lnTo>
                  <a:close/>
                </a:path>
              </a:pathLst>
            </a:custGeom>
            <a:ln w="25908">
              <a:solidFill>
                <a:srgbClr val="FFFFFF"/>
              </a:solidFill>
            </a:ln>
          </p:spPr>
          <p:txBody>
            <a:bodyPr wrap="square" lIns="0" tIns="0" rIns="0" bIns="0" rtlCol="0"/>
            <a:lstStyle/>
            <a:p>
              <a:endParaRPr/>
            </a:p>
          </p:txBody>
        </p:sp>
      </p:grpSp>
      <p:sp>
        <p:nvSpPr>
          <p:cNvPr id="13" name="object 13"/>
          <p:cNvSpPr txBox="1"/>
          <p:nvPr/>
        </p:nvSpPr>
        <p:spPr>
          <a:xfrm>
            <a:off x="1688973" y="2464435"/>
            <a:ext cx="3766820" cy="890905"/>
          </a:xfrm>
          <a:prstGeom prst="rect">
            <a:avLst/>
          </a:prstGeom>
        </p:spPr>
        <p:txBody>
          <a:bodyPr vert="horz" wrap="square" lIns="0" tIns="38100" rIns="0" bIns="0" rtlCol="0">
            <a:spAutoFit/>
          </a:bodyPr>
          <a:lstStyle/>
          <a:p>
            <a:pPr marL="12700" marR="5080">
              <a:lnSpc>
                <a:spcPct val="91800"/>
              </a:lnSpc>
              <a:spcBef>
                <a:spcPts val="300"/>
              </a:spcBef>
            </a:pPr>
            <a:r>
              <a:rPr sz="2000" b="1" dirty="0">
                <a:solidFill>
                  <a:srgbClr val="FFFFFF"/>
                </a:solidFill>
                <a:latin typeface="Corbel"/>
                <a:cs typeface="Corbel"/>
              </a:rPr>
              <a:t>D2:</a:t>
            </a:r>
            <a:r>
              <a:rPr sz="2000" b="1" spc="-10" dirty="0">
                <a:solidFill>
                  <a:srgbClr val="FFFFFF"/>
                </a:solidFill>
                <a:latin typeface="Corbel"/>
                <a:cs typeface="Corbel"/>
              </a:rPr>
              <a:t> </a:t>
            </a:r>
            <a:r>
              <a:rPr sz="2000" b="1" spc="-5" dirty="0">
                <a:solidFill>
                  <a:srgbClr val="FFFFFF"/>
                </a:solidFill>
                <a:latin typeface="Corbel"/>
                <a:cs typeface="Corbel"/>
              </a:rPr>
              <a:t>Biri</a:t>
            </a:r>
            <a:r>
              <a:rPr sz="2000" b="1" spc="5" dirty="0">
                <a:solidFill>
                  <a:srgbClr val="FFFFFF"/>
                </a:solidFill>
                <a:latin typeface="Corbel"/>
                <a:cs typeface="Corbel"/>
              </a:rPr>
              <a:t>n</a:t>
            </a:r>
            <a:r>
              <a:rPr sz="2000" b="1" dirty="0">
                <a:solidFill>
                  <a:srgbClr val="FFFFFF"/>
                </a:solidFill>
                <a:latin typeface="Corbel"/>
                <a:cs typeface="Corbel"/>
              </a:rPr>
              <a:t>c</a:t>
            </a:r>
            <a:r>
              <a:rPr sz="2000" b="1" spc="5" dirty="0">
                <a:solidFill>
                  <a:srgbClr val="FFFFFF"/>
                </a:solidFill>
                <a:latin typeface="Corbel"/>
                <a:cs typeface="Corbel"/>
              </a:rPr>
              <a:t>i</a:t>
            </a:r>
            <a:r>
              <a:rPr sz="2000" b="1" dirty="0">
                <a:solidFill>
                  <a:srgbClr val="FFFFFF"/>
                </a:solidFill>
                <a:latin typeface="Corbel"/>
                <a:cs typeface="Corbel"/>
              </a:rPr>
              <a:t>l</a:t>
            </a:r>
            <a:r>
              <a:rPr sz="2000" b="1" spc="-80" dirty="0">
                <a:solidFill>
                  <a:srgbClr val="FFFFFF"/>
                </a:solidFill>
                <a:latin typeface="Corbel"/>
                <a:cs typeface="Corbel"/>
              </a:rPr>
              <a:t> </a:t>
            </a:r>
            <a:r>
              <a:rPr sz="2000" b="1" spc="-5" dirty="0">
                <a:solidFill>
                  <a:srgbClr val="FFFFFF"/>
                </a:solidFill>
                <a:latin typeface="Corbel"/>
                <a:cs typeface="Corbel"/>
              </a:rPr>
              <a:t>Üretimde</a:t>
            </a:r>
            <a:r>
              <a:rPr sz="2000" b="1" dirty="0">
                <a:solidFill>
                  <a:srgbClr val="FFFFFF"/>
                </a:solidFill>
                <a:latin typeface="Corbel"/>
                <a:cs typeface="Corbel"/>
              </a:rPr>
              <a:t>n</a:t>
            </a:r>
            <a:r>
              <a:rPr sz="2000" b="1" spc="-155" dirty="0">
                <a:solidFill>
                  <a:srgbClr val="FFFFFF"/>
                </a:solidFill>
                <a:latin typeface="Corbel"/>
                <a:cs typeface="Corbel"/>
              </a:rPr>
              <a:t> </a:t>
            </a:r>
            <a:r>
              <a:rPr sz="2000" b="1" spc="-135" dirty="0">
                <a:solidFill>
                  <a:srgbClr val="FFFFFF"/>
                </a:solidFill>
                <a:latin typeface="Corbel"/>
                <a:cs typeface="Corbel"/>
              </a:rPr>
              <a:t>T</a:t>
            </a:r>
            <a:r>
              <a:rPr sz="2000" b="1" dirty="0">
                <a:solidFill>
                  <a:srgbClr val="FFFFFF"/>
                </a:solidFill>
                <a:latin typeface="Corbel"/>
                <a:cs typeface="Corbel"/>
              </a:rPr>
              <a:t>ü</a:t>
            </a:r>
            <a:r>
              <a:rPr sz="2000" b="1" spc="-40" dirty="0">
                <a:solidFill>
                  <a:srgbClr val="FFFFFF"/>
                </a:solidFill>
                <a:latin typeface="Corbel"/>
                <a:cs typeface="Corbel"/>
              </a:rPr>
              <a:t>k</a:t>
            </a:r>
            <a:r>
              <a:rPr sz="2000" b="1" dirty="0">
                <a:solidFill>
                  <a:srgbClr val="FFFFFF"/>
                </a:solidFill>
                <a:latin typeface="Corbel"/>
                <a:cs typeface="Corbel"/>
              </a:rPr>
              <a:t>etime  Kadar</a:t>
            </a:r>
            <a:r>
              <a:rPr sz="2000" b="1" spc="-105" dirty="0">
                <a:solidFill>
                  <a:srgbClr val="FFFFFF"/>
                </a:solidFill>
                <a:latin typeface="Corbel"/>
                <a:cs typeface="Corbel"/>
              </a:rPr>
              <a:t> </a:t>
            </a:r>
            <a:r>
              <a:rPr sz="2000" b="1" spc="-5" dirty="0">
                <a:solidFill>
                  <a:srgbClr val="FFFFFF"/>
                </a:solidFill>
                <a:latin typeface="Corbel"/>
                <a:cs typeface="Corbel"/>
              </a:rPr>
              <a:t>Ad</a:t>
            </a:r>
            <a:r>
              <a:rPr sz="2000" b="1" dirty="0">
                <a:solidFill>
                  <a:srgbClr val="FFFFFF"/>
                </a:solidFill>
                <a:latin typeface="Corbel"/>
                <a:cs typeface="Corbel"/>
              </a:rPr>
              <a:t>i</a:t>
            </a:r>
            <a:r>
              <a:rPr sz="2000" b="1" spc="5" dirty="0">
                <a:solidFill>
                  <a:srgbClr val="FFFFFF"/>
                </a:solidFill>
                <a:latin typeface="Corbel"/>
                <a:cs typeface="Corbel"/>
              </a:rPr>
              <a:t>l</a:t>
            </a:r>
            <a:r>
              <a:rPr sz="2000" b="1" dirty="0">
                <a:solidFill>
                  <a:srgbClr val="FFFFFF"/>
                </a:solidFill>
                <a:latin typeface="Corbel"/>
                <a:cs typeface="Corbel"/>
              </a:rPr>
              <a:t>,</a:t>
            </a:r>
            <a:r>
              <a:rPr sz="2000" b="1" spc="-65" dirty="0">
                <a:solidFill>
                  <a:srgbClr val="FFFFFF"/>
                </a:solidFill>
                <a:latin typeface="Corbel"/>
                <a:cs typeface="Corbel"/>
              </a:rPr>
              <a:t> </a:t>
            </a:r>
            <a:r>
              <a:rPr sz="2000" b="1" spc="-5" dirty="0">
                <a:solidFill>
                  <a:srgbClr val="FFFFFF"/>
                </a:solidFill>
                <a:latin typeface="Corbel"/>
                <a:cs typeface="Corbel"/>
              </a:rPr>
              <a:t>Sağlıkl</a:t>
            </a:r>
            <a:r>
              <a:rPr sz="2000" b="1" dirty="0">
                <a:solidFill>
                  <a:srgbClr val="FFFFFF"/>
                </a:solidFill>
                <a:latin typeface="Corbel"/>
                <a:cs typeface="Corbel"/>
              </a:rPr>
              <a:t>ı</a:t>
            </a:r>
            <a:r>
              <a:rPr sz="2000" b="1" spc="-10" dirty="0">
                <a:solidFill>
                  <a:srgbClr val="FFFFFF"/>
                </a:solidFill>
                <a:latin typeface="Corbel"/>
                <a:cs typeface="Corbel"/>
              </a:rPr>
              <a:t> </a:t>
            </a:r>
            <a:r>
              <a:rPr sz="2000" b="1" spc="-5" dirty="0">
                <a:solidFill>
                  <a:srgbClr val="FFFFFF"/>
                </a:solidFill>
                <a:latin typeface="Corbel"/>
                <a:cs typeface="Corbel"/>
              </a:rPr>
              <a:t>v</a:t>
            </a:r>
            <a:r>
              <a:rPr sz="2000" b="1" dirty="0">
                <a:solidFill>
                  <a:srgbClr val="FFFFFF"/>
                </a:solidFill>
                <a:latin typeface="Corbel"/>
                <a:cs typeface="Corbel"/>
              </a:rPr>
              <a:t>e</a:t>
            </a:r>
            <a:r>
              <a:rPr sz="2000" b="1" spc="-85" dirty="0">
                <a:solidFill>
                  <a:srgbClr val="FFFFFF"/>
                </a:solidFill>
                <a:latin typeface="Corbel"/>
                <a:cs typeface="Corbel"/>
              </a:rPr>
              <a:t> </a:t>
            </a:r>
            <a:r>
              <a:rPr sz="2000" b="1" spc="-5" dirty="0">
                <a:solidFill>
                  <a:srgbClr val="FFFFFF"/>
                </a:solidFill>
                <a:latin typeface="Corbel"/>
                <a:cs typeface="Corbel"/>
              </a:rPr>
              <a:t>Çev</a:t>
            </a:r>
            <a:r>
              <a:rPr sz="2000" b="1" spc="-10" dirty="0">
                <a:solidFill>
                  <a:srgbClr val="FFFFFF"/>
                </a:solidFill>
                <a:latin typeface="Corbel"/>
                <a:cs typeface="Corbel"/>
              </a:rPr>
              <a:t>r</a:t>
            </a:r>
            <a:r>
              <a:rPr sz="2000" b="1" dirty="0">
                <a:solidFill>
                  <a:srgbClr val="FFFFFF"/>
                </a:solidFill>
                <a:latin typeface="Corbel"/>
                <a:cs typeface="Corbel"/>
              </a:rPr>
              <a:t>e</a:t>
            </a:r>
            <a:r>
              <a:rPr sz="2000" b="1" spc="-10" dirty="0">
                <a:solidFill>
                  <a:srgbClr val="FFFFFF"/>
                </a:solidFill>
                <a:latin typeface="Corbel"/>
                <a:cs typeface="Corbel"/>
              </a:rPr>
              <a:t> </a:t>
            </a:r>
            <a:r>
              <a:rPr sz="2000" b="1" dirty="0">
                <a:solidFill>
                  <a:srgbClr val="FFFFFF"/>
                </a:solidFill>
                <a:latin typeface="Corbel"/>
                <a:cs typeface="Corbel"/>
              </a:rPr>
              <a:t>Dostu  </a:t>
            </a:r>
            <a:r>
              <a:rPr sz="2000" b="1" spc="-5" dirty="0">
                <a:solidFill>
                  <a:srgbClr val="FFFFFF"/>
                </a:solidFill>
                <a:latin typeface="Corbel"/>
                <a:cs typeface="Corbel"/>
              </a:rPr>
              <a:t>Gıda</a:t>
            </a:r>
            <a:r>
              <a:rPr sz="2000" b="1" spc="-65" dirty="0">
                <a:solidFill>
                  <a:srgbClr val="FFFFFF"/>
                </a:solidFill>
                <a:latin typeface="Corbel"/>
                <a:cs typeface="Corbel"/>
              </a:rPr>
              <a:t> </a:t>
            </a:r>
            <a:r>
              <a:rPr sz="2000" b="1" spc="-5" dirty="0">
                <a:solidFill>
                  <a:srgbClr val="FFFFFF"/>
                </a:solidFill>
                <a:latin typeface="Corbel"/>
                <a:cs typeface="Corbel"/>
              </a:rPr>
              <a:t>Sistemleri</a:t>
            </a:r>
            <a:r>
              <a:rPr sz="2000" b="1" spc="-15" dirty="0">
                <a:solidFill>
                  <a:srgbClr val="FFFFFF"/>
                </a:solidFill>
                <a:latin typeface="Corbel"/>
                <a:cs typeface="Corbel"/>
              </a:rPr>
              <a:t> </a:t>
            </a:r>
            <a:r>
              <a:rPr sz="2000" b="1" spc="-10" dirty="0">
                <a:solidFill>
                  <a:srgbClr val="FFFFFF"/>
                </a:solidFill>
                <a:latin typeface="Corbel"/>
                <a:cs typeface="Corbel"/>
              </a:rPr>
              <a:t>(FARM2FORK)</a:t>
            </a:r>
            <a:endParaRPr sz="2000">
              <a:latin typeface="Corbel"/>
              <a:cs typeface="Corbel"/>
            </a:endParaRPr>
          </a:p>
        </p:txBody>
      </p:sp>
      <p:grpSp>
        <p:nvGrpSpPr>
          <p:cNvPr id="14" name="object 14"/>
          <p:cNvGrpSpPr/>
          <p:nvPr/>
        </p:nvGrpSpPr>
        <p:grpSpPr>
          <a:xfrm>
            <a:off x="502919" y="2455164"/>
            <a:ext cx="1135380" cy="969644"/>
            <a:chOff x="502919" y="2455164"/>
            <a:chExt cx="1135380" cy="969644"/>
          </a:xfrm>
        </p:grpSpPr>
        <p:pic>
          <p:nvPicPr>
            <p:cNvPr id="15" name="object 15"/>
            <p:cNvPicPr/>
            <p:nvPr/>
          </p:nvPicPr>
          <p:blipFill>
            <a:blip r:embed="rId3" cstate="print"/>
            <a:stretch>
              <a:fillRect/>
            </a:stretch>
          </p:blipFill>
          <p:spPr>
            <a:xfrm>
              <a:off x="515873" y="2468118"/>
              <a:ext cx="1109471" cy="943356"/>
            </a:xfrm>
            <a:prstGeom prst="rect">
              <a:avLst/>
            </a:prstGeom>
          </p:spPr>
        </p:pic>
        <p:sp>
          <p:nvSpPr>
            <p:cNvPr id="16" name="object 16"/>
            <p:cNvSpPr/>
            <p:nvPr/>
          </p:nvSpPr>
          <p:spPr>
            <a:xfrm>
              <a:off x="515873" y="2468118"/>
              <a:ext cx="1109980" cy="943610"/>
            </a:xfrm>
            <a:custGeom>
              <a:avLst/>
              <a:gdLst/>
              <a:ahLst/>
              <a:cxnLst/>
              <a:rect l="l" t="t" r="r" b="b"/>
              <a:pathLst>
                <a:path w="1109980" h="943610">
                  <a:moveTo>
                    <a:pt x="0" y="94361"/>
                  </a:moveTo>
                  <a:lnTo>
                    <a:pt x="7414" y="57650"/>
                  </a:lnTo>
                  <a:lnTo>
                    <a:pt x="27632" y="27654"/>
                  </a:lnTo>
                  <a:lnTo>
                    <a:pt x="57617" y="7421"/>
                  </a:lnTo>
                  <a:lnTo>
                    <a:pt x="94335" y="0"/>
                  </a:lnTo>
                  <a:lnTo>
                    <a:pt x="1015111" y="0"/>
                  </a:lnTo>
                  <a:lnTo>
                    <a:pt x="1051821" y="7421"/>
                  </a:lnTo>
                  <a:lnTo>
                    <a:pt x="1081817" y="27654"/>
                  </a:lnTo>
                  <a:lnTo>
                    <a:pt x="1102050" y="57650"/>
                  </a:lnTo>
                  <a:lnTo>
                    <a:pt x="1109472" y="94361"/>
                  </a:lnTo>
                  <a:lnTo>
                    <a:pt x="1109472" y="848995"/>
                  </a:lnTo>
                  <a:lnTo>
                    <a:pt x="1102050" y="885705"/>
                  </a:lnTo>
                  <a:lnTo>
                    <a:pt x="1081817" y="915701"/>
                  </a:lnTo>
                  <a:lnTo>
                    <a:pt x="1051821" y="935934"/>
                  </a:lnTo>
                  <a:lnTo>
                    <a:pt x="1015111" y="943356"/>
                  </a:lnTo>
                  <a:lnTo>
                    <a:pt x="94335" y="943356"/>
                  </a:lnTo>
                  <a:lnTo>
                    <a:pt x="57617" y="935934"/>
                  </a:lnTo>
                  <a:lnTo>
                    <a:pt x="27632" y="915701"/>
                  </a:lnTo>
                  <a:lnTo>
                    <a:pt x="7414" y="885705"/>
                  </a:lnTo>
                  <a:lnTo>
                    <a:pt x="0" y="848995"/>
                  </a:lnTo>
                  <a:lnTo>
                    <a:pt x="0" y="94361"/>
                  </a:lnTo>
                  <a:close/>
                </a:path>
              </a:pathLst>
            </a:custGeom>
            <a:ln w="25907">
              <a:solidFill>
                <a:srgbClr val="FFFFFF"/>
              </a:solidFill>
            </a:ln>
          </p:spPr>
          <p:txBody>
            <a:bodyPr wrap="square" lIns="0" tIns="0" rIns="0" bIns="0" rtlCol="0"/>
            <a:lstStyle/>
            <a:p>
              <a:endParaRPr/>
            </a:p>
          </p:txBody>
        </p:sp>
      </p:grpSp>
      <p:grpSp>
        <p:nvGrpSpPr>
          <p:cNvPr id="17" name="object 17"/>
          <p:cNvGrpSpPr/>
          <p:nvPr/>
        </p:nvGrpSpPr>
        <p:grpSpPr>
          <a:xfrm>
            <a:off x="385508" y="3634676"/>
            <a:ext cx="5576570" cy="1205865"/>
            <a:chOff x="385508" y="3634676"/>
            <a:chExt cx="5576570" cy="1205865"/>
          </a:xfrm>
        </p:grpSpPr>
        <p:sp>
          <p:nvSpPr>
            <p:cNvPr id="18" name="object 18"/>
            <p:cNvSpPr/>
            <p:nvPr/>
          </p:nvSpPr>
          <p:spPr>
            <a:xfrm>
              <a:off x="398525" y="3647694"/>
              <a:ext cx="5550535" cy="1179830"/>
            </a:xfrm>
            <a:custGeom>
              <a:avLst/>
              <a:gdLst/>
              <a:ahLst/>
              <a:cxnLst/>
              <a:rect l="l" t="t" r="r" b="b"/>
              <a:pathLst>
                <a:path w="5550535" h="1179829">
                  <a:moveTo>
                    <a:pt x="5432425" y="0"/>
                  </a:moveTo>
                  <a:lnTo>
                    <a:pt x="117957" y="0"/>
                  </a:lnTo>
                  <a:lnTo>
                    <a:pt x="72041" y="9272"/>
                  </a:lnTo>
                  <a:lnTo>
                    <a:pt x="34547" y="34559"/>
                  </a:lnTo>
                  <a:lnTo>
                    <a:pt x="9269" y="72062"/>
                  </a:lnTo>
                  <a:lnTo>
                    <a:pt x="0" y="117982"/>
                  </a:lnTo>
                  <a:lnTo>
                    <a:pt x="0" y="1061592"/>
                  </a:lnTo>
                  <a:lnTo>
                    <a:pt x="9269" y="1107513"/>
                  </a:lnTo>
                  <a:lnTo>
                    <a:pt x="34547" y="1145016"/>
                  </a:lnTo>
                  <a:lnTo>
                    <a:pt x="72041" y="1170303"/>
                  </a:lnTo>
                  <a:lnTo>
                    <a:pt x="117957" y="1179575"/>
                  </a:lnTo>
                  <a:lnTo>
                    <a:pt x="5432425" y="1179575"/>
                  </a:lnTo>
                  <a:lnTo>
                    <a:pt x="5478345" y="1170303"/>
                  </a:lnTo>
                  <a:lnTo>
                    <a:pt x="5515848" y="1145016"/>
                  </a:lnTo>
                  <a:lnTo>
                    <a:pt x="5541135" y="1107513"/>
                  </a:lnTo>
                  <a:lnTo>
                    <a:pt x="5550408" y="1061592"/>
                  </a:lnTo>
                  <a:lnTo>
                    <a:pt x="5550408" y="117982"/>
                  </a:lnTo>
                  <a:lnTo>
                    <a:pt x="5541135" y="72062"/>
                  </a:lnTo>
                  <a:lnTo>
                    <a:pt x="5515848" y="34559"/>
                  </a:lnTo>
                  <a:lnTo>
                    <a:pt x="5478345" y="9272"/>
                  </a:lnTo>
                  <a:lnTo>
                    <a:pt x="5432425" y="0"/>
                  </a:lnTo>
                  <a:close/>
                </a:path>
              </a:pathLst>
            </a:custGeom>
            <a:solidFill>
              <a:srgbClr val="C0504D"/>
            </a:solidFill>
          </p:spPr>
          <p:txBody>
            <a:bodyPr wrap="square" lIns="0" tIns="0" rIns="0" bIns="0" rtlCol="0"/>
            <a:lstStyle/>
            <a:p>
              <a:endParaRPr/>
            </a:p>
          </p:txBody>
        </p:sp>
        <p:sp>
          <p:nvSpPr>
            <p:cNvPr id="19" name="object 19"/>
            <p:cNvSpPr/>
            <p:nvPr/>
          </p:nvSpPr>
          <p:spPr>
            <a:xfrm>
              <a:off x="398525" y="3647694"/>
              <a:ext cx="5550535" cy="1179830"/>
            </a:xfrm>
            <a:custGeom>
              <a:avLst/>
              <a:gdLst/>
              <a:ahLst/>
              <a:cxnLst/>
              <a:rect l="l" t="t" r="r" b="b"/>
              <a:pathLst>
                <a:path w="5550535" h="1179829">
                  <a:moveTo>
                    <a:pt x="0" y="117982"/>
                  </a:moveTo>
                  <a:lnTo>
                    <a:pt x="9269" y="72062"/>
                  </a:lnTo>
                  <a:lnTo>
                    <a:pt x="34547" y="34559"/>
                  </a:lnTo>
                  <a:lnTo>
                    <a:pt x="72041" y="9272"/>
                  </a:lnTo>
                  <a:lnTo>
                    <a:pt x="117957" y="0"/>
                  </a:lnTo>
                  <a:lnTo>
                    <a:pt x="5432425" y="0"/>
                  </a:lnTo>
                  <a:lnTo>
                    <a:pt x="5478345" y="9272"/>
                  </a:lnTo>
                  <a:lnTo>
                    <a:pt x="5515848" y="34559"/>
                  </a:lnTo>
                  <a:lnTo>
                    <a:pt x="5541135" y="72062"/>
                  </a:lnTo>
                  <a:lnTo>
                    <a:pt x="5550408" y="117982"/>
                  </a:lnTo>
                  <a:lnTo>
                    <a:pt x="5550408" y="1061592"/>
                  </a:lnTo>
                  <a:lnTo>
                    <a:pt x="5541135" y="1107513"/>
                  </a:lnTo>
                  <a:lnTo>
                    <a:pt x="5515848" y="1145016"/>
                  </a:lnTo>
                  <a:lnTo>
                    <a:pt x="5478345" y="1170303"/>
                  </a:lnTo>
                  <a:lnTo>
                    <a:pt x="5432425" y="1179575"/>
                  </a:lnTo>
                  <a:lnTo>
                    <a:pt x="117957" y="1179575"/>
                  </a:lnTo>
                  <a:lnTo>
                    <a:pt x="72041" y="1170303"/>
                  </a:lnTo>
                  <a:lnTo>
                    <a:pt x="34547" y="1145016"/>
                  </a:lnTo>
                  <a:lnTo>
                    <a:pt x="9269" y="1107513"/>
                  </a:lnTo>
                  <a:lnTo>
                    <a:pt x="0" y="1061592"/>
                  </a:lnTo>
                  <a:lnTo>
                    <a:pt x="0" y="117982"/>
                  </a:lnTo>
                  <a:close/>
                </a:path>
              </a:pathLst>
            </a:custGeom>
            <a:ln w="25908">
              <a:solidFill>
                <a:srgbClr val="FFFFFF"/>
              </a:solidFill>
            </a:ln>
          </p:spPr>
          <p:txBody>
            <a:bodyPr wrap="square" lIns="0" tIns="0" rIns="0" bIns="0" rtlCol="0"/>
            <a:lstStyle/>
            <a:p>
              <a:endParaRPr/>
            </a:p>
          </p:txBody>
        </p:sp>
      </p:grpSp>
      <p:sp>
        <p:nvSpPr>
          <p:cNvPr id="20" name="object 20"/>
          <p:cNvSpPr txBox="1"/>
          <p:nvPr/>
        </p:nvSpPr>
        <p:spPr>
          <a:xfrm>
            <a:off x="1688973" y="3901566"/>
            <a:ext cx="3736340" cy="611505"/>
          </a:xfrm>
          <a:prstGeom prst="rect">
            <a:avLst/>
          </a:prstGeom>
        </p:spPr>
        <p:txBody>
          <a:bodyPr vert="horz" wrap="square" lIns="0" tIns="42545" rIns="0" bIns="0" rtlCol="0">
            <a:spAutoFit/>
          </a:bodyPr>
          <a:lstStyle/>
          <a:p>
            <a:pPr marL="12700" marR="5080">
              <a:lnSpc>
                <a:spcPts val="2210"/>
              </a:lnSpc>
              <a:spcBef>
                <a:spcPts val="335"/>
              </a:spcBef>
            </a:pPr>
            <a:r>
              <a:rPr sz="2000" b="1" spc="-5" dirty="0">
                <a:solidFill>
                  <a:srgbClr val="FFFFFF"/>
                </a:solidFill>
                <a:latin typeface="Corbel"/>
                <a:cs typeface="Corbel"/>
              </a:rPr>
              <a:t>D3: </a:t>
            </a:r>
            <a:r>
              <a:rPr sz="2000" b="1" dirty="0">
                <a:solidFill>
                  <a:srgbClr val="FFFFFF"/>
                </a:solidFill>
                <a:latin typeface="Corbel"/>
                <a:cs typeface="Corbel"/>
              </a:rPr>
              <a:t>Döngüsel </a:t>
            </a:r>
            <a:r>
              <a:rPr sz="2000" b="1" spc="-5" dirty="0">
                <a:solidFill>
                  <a:srgbClr val="FFFFFF"/>
                </a:solidFill>
                <a:latin typeface="Corbel"/>
                <a:cs typeface="Corbel"/>
              </a:rPr>
              <a:t>Ekonomi ve </a:t>
            </a:r>
            <a:r>
              <a:rPr sz="2000" b="1" dirty="0">
                <a:solidFill>
                  <a:srgbClr val="FFFFFF"/>
                </a:solidFill>
                <a:latin typeface="Corbel"/>
                <a:cs typeface="Corbel"/>
              </a:rPr>
              <a:t> </a:t>
            </a:r>
            <a:r>
              <a:rPr sz="2000" b="1" spc="-5" dirty="0">
                <a:solidFill>
                  <a:srgbClr val="FFFFFF"/>
                </a:solidFill>
                <a:latin typeface="Corbel"/>
                <a:cs typeface="Corbel"/>
              </a:rPr>
              <a:t>Biyoekonomi</a:t>
            </a:r>
            <a:r>
              <a:rPr sz="2000" b="1" spc="-90" dirty="0">
                <a:solidFill>
                  <a:srgbClr val="FFFFFF"/>
                </a:solidFill>
                <a:latin typeface="Corbel"/>
                <a:cs typeface="Corbel"/>
              </a:rPr>
              <a:t> </a:t>
            </a:r>
            <a:r>
              <a:rPr sz="2000" b="1" spc="-5" dirty="0">
                <a:solidFill>
                  <a:srgbClr val="FFFFFF"/>
                </a:solidFill>
                <a:latin typeface="Corbel"/>
                <a:cs typeface="Corbel"/>
              </a:rPr>
              <a:t>Sektörleri</a:t>
            </a:r>
            <a:r>
              <a:rPr sz="2000" b="1" spc="-20" dirty="0">
                <a:solidFill>
                  <a:srgbClr val="FFFFFF"/>
                </a:solidFill>
                <a:latin typeface="Corbel"/>
                <a:cs typeface="Corbel"/>
              </a:rPr>
              <a:t> (CIRCBIO)</a:t>
            </a:r>
            <a:endParaRPr sz="2000">
              <a:latin typeface="Corbel"/>
              <a:cs typeface="Corbel"/>
            </a:endParaRPr>
          </a:p>
        </p:txBody>
      </p:sp>
      <p:grpSp>
        <p:nvGrpSpPr>
          <p:cNvPr id="21" name="object 21"/>
          <p:cNvGrpSpPr/>
          <p:nvPr/>
        </p:nvGrpSpPr>
        <p:grpSpPr>
          <a:xfrm>
            <a:off x="502919" y="3752088"/>
            <a:ext cx="1135380" cy="969644"/>
            <a:chOff x="502919" y="3752088"/>
            <a:chExt cx="1135380" cy="969644"/>
          </a:xfrm>
        </p:grpSpPr>
        <p:pic>
          <p:nvPicPr>
            <p:cNvPr id="22" name="object 22"/>
            <p:cNvPicPr/>
            <p:nvPr/>
          </p:nvPicPr>
          <p:blipFill>
            <a:blip r:embed="rId4" cstate="print"/>
            <a:stretch>
              <a:fillRect/>
            </a:stretch>
          </p:blipFill>
          <p:spPr>
            <a:xfrm>
              <a:off x="515873" y="3765042"/>
              <a:ext cx="1109471" cy="943356"/>
            </a:xfrm>
            <a:prstGeom prst="rect">
              <a:avLst/>
            </a:prstGeom>
          </p:spPr>
        </p:pic>
        <p:sp>
          <p:nvSpPr>
            <p:cNvPr id="23" name="object 23"/>
            <p:cNvSpPr/>
            <p:nvPr/>
          </p:nvSpPr>
          <p:spPr>
            <a:xfrm>
              <a:off x="515873" y="3765042"/>
              <a:ext cx="1109980" cy="943610"/>
            </a:xfrm>
            <a:custGeom>
              <a:avLst/>
              <a:gdLst/>
              <a:ahLst/>
              <a:cxnLst/>
              <a:rect l="l" t="t" r="r" b="b"/>
              <a:pathLst>
                <a:path w="1109980" h="943610">
                  <a:moveTo>
                    <a:pt x="0" y="94360"/>
                  </a:moveTo>
                  <a:lnTo>
                    <a:pt x="7414" y="57650"/>
                  </a:lnTo>
                  <a:lnTo>
                    <a:pt x="27632" y="27654"/>
                  </a:lnTo>
                  <a:lnTo>
                    <a:pt x="57617" y="7421"/>
                  </a:lnTo>
                  <a:lnTo>
                    <a:pt x="94335" y="0"/>
                  </a:lnTo>
                  <a:lnTo>
                    <a:pt x="1015111" y="0"/>
                  </a:lnTo>
                  <a:lnTo>
                    <a:pt x="1051821" y="7421"/>
                  </a:lnTo>
                  <a:lnTo>
                    <a:pt x="1081817" y="27654"/>
                  </a:lnTo>
                  <a:lnTo>
                    <a:pt x="1102050" y="57650"/>
                  </a:lnTo>
                  <a:lnTo>
                    <a:pt x="1109472" y="94360"/>
                  </a:lnTo>
                  <a:lnTo>
                    <a:pt x="1109472" y="848994"/>
                  </a:lnTo>
                  <a:lnTo>
                    <a:pt x="1102050" y="885705"/>
                  </a:lnTo>
                  <a:lnTo>
                    <a:pt x="1081817" y="915701"/>
                  </a:lnTo>
                  <a:lnTo>
                    <a:pt x="1051821" y="935934"/>
                  </a:lnTo>
                  <a:lnTo>
                    <a:pt x="1015111" y="943355"/>
                  </a:lnTo>
                  <a:lnTo>
                    <a:pt x="94335" y="943355"/>
                  </a:lnTo>
                  <a:lnTo>
                    <a:pt x="57617" y="935934"/>
                  </a:lnTo>
                  <a:lnTo>
                    <a:pt x="27632" y="915701"/>
                  </a:lnTo>
                  <a:lnTo>
                    <a:pt x="7414" y="885705"/>
                  </a:lnTo>
                  <a:lnTo>
                    <a:pt x="0" y="848994"/>
                  </a:lnTo>
                  <a:lnTo>
                    <a:pt x="0" y="94360"/>
                  </a:lnTo>
                  <a:close/>
                </a:path>
              </a:pathLst>
            </a:custGeom>
            <a:ln w="25908">
              <a:solidFill>
                <a:srgbClr val="FFFFFF"/>
              </a:solidFill>
            </a:ln>
          </p:spPr>
          <p:txBody>
            <a:bodyPr wrap="square" lIns="0" tIns="0" rIns="0" bIns="0" rtlCol="0"/>
            <a:lstStyle/>
            <a:p>
              <a:endParaRPr/>
            </a:p>
          </p:txBody>
        </p:sp>
      </p:grpSp>
      <p:grpSp>
        <p:nvGrpSpPr>
          <p:cNvPr id="24" name="object 24"/>
          <p:cNvGrpSpPr/>
          <p:nvPr/>
        </p:nvGrpSpPr>
        <p:grpSpPr>
          <a:xfrm>
            <a:off x="385508" y="4931600"/>
            <a:ext cx="5576570" cy="1205865"/>
            <a:chOff x="385508" y="4931600"/>
            <a:chExt cx="5576570" cy="1205865"/>
          </a:xfrm>
        </p:grpSpPr>
        <p:sp>
          <p:nvSpPr>
            <p:cNvPr id="25" name="object 25"/>
            <p:cNvSpPr/>
            <p:nvPr/>
          </p:nvSpPr>
          <p:spPr>
            <a:xfrm>
              <a:off x="398525" y="4944618"/>
              <a:ext cx="5550535" cy="1179830"/>
            </a:xfrm>
            <a:custGeom>
              <a:avLst/>
              <a:gdLst/>
              <a:ahLst/>
              <a:cxnLst/>
              <a:rect l="l" t="t" r="r" b="b"/>
              <a:pathLst>
                <a:path w="5550535" h="1179829">
                  <a:moveTo>
                    <a:pt x="5432425" y="0"/>
                  </a:moveTo>
                  <a:lnTo>
                    <a:pt x="117957" y="0"/>
                  </a:lnTo>
                  <a:lnTo>
                    <a:pt x="72041" y="9272"/>
                  </a:lnTo>
                  <a:lnTo>
                    <a:pt x="34547" y="34559"/>
                  </a:lnTo>
                  <a:lnTo>
                    <a:pt x="9269" y="72062"/>
                  </a:lnTo>
                  <a:lnTo>
                    <a:pt x="0" y="117982"/>
                  </a:lnTo>
                  <a:lnTo>
                    <a:pt x="0" y="1061618"/>
                  </a:lnTo>
                  <a:lnTo>
                    <a:pt x="9269" y="1107534"/>
                  </a:lnTo>
                  <a:lnTo>
                    <a:pt x="34547" y="1145028"/>
                  </a:lnTo>
                  <a:lnTo>
                    <a:pt x="72041" y="1170306"/>
                  </a:lnTo>
                  <a:lnTo>
                    <a:pt x="117957" y="1179575"/>
                  </a:lnTo>
                  <a:lnTo>
                    <a:pt x="5432425" y="1179575"/>
                  </a:lnTo>
                  <a:lnTo>
                    <a:pt x="5478345" y="1170306"/>
                  </a:lnTo>
                  <a:lnTo>
                    <a:pt x="5515848" y="1145028"/>
                  </a:lnTo>
                  <a:lnTo>
                    <a:pt x="5541135" y="1107534"/>
                  </a:lnTo>
                  <a:lnTo>
                    <a:pt x="5550408" y="1061618"/>
                  </a:lnTo>
                  <a:lnTo>
                    <a:pt x="5550408" y="117982"/>
                  </a:lnTo>
                  <a:lnTo>
                    <a:pt x="5541135" y="72062"/>
                  </a:lnTo>
                  <a:lnTo>
                    <a:pt x="5515848" y="34559"/>
                  </a:lnTo>
                  <a:lnTo>
                    <a:pt x="5478345" y="9272"/>
                  </a:lnTo>
                  <a:lnTo>
                    <a:pt x="5432425" y="0"/>
                  </a:lnTo>
                  <a:close/>
                </a:path>
              </a:pathLst>
            </a:custGeom>
            <a:solidFill>
              <a:srgbClr val="E36C09"/>
            </a:solidFill>
          </p:spPr>
          <p:txBody>
            <a:bodyPr wrap="square" lIns="0" tIns="0" rIns="0" bIns="0" rtlCol="0"/>
            <a:lstStyle/>
            <a:p>
              <a:endParaRPr/>
            </a:p>
          </p:txBody>
        </p:sp>
        <p:sp>
          <p:nvSpPr>
            <p:cNvPr id="26" name="object 26"/>
            <p:cNvSpPr/>
            <p:nvPr/>
          </p:nvSpPr>
          <p:spPr>
            <a:xfrm>
              <a:off x="398525" y="4944618"/>
              <a:ext cx="5550535" cy="1179830"/>
            </a:xfrm>
            <a:custGeom>
              <a:avLst/>
              <a:gdLst/>
              <a:ahLst/>
              <a:cxnLst/>
              <a:rect l="l" t="t" r="r" b="b"/>
              <a:pathLst>
                <a:path w="5550535" h="1179829">
                  <a:moveTo>
                    <a:pt x="0" y="117982"/>
                  </a:moveTo>
                  <a:lnTo>
                    <a:pt x="9269" y="72062"/>
                  </a:lnTo>
                  <a:lnTo>
                    <a:pt x="34547" y="34559"/>
                  </a:lnTo>
                  <a:lnTo>
                    <a:pt x="72041" y="9272"/>
                  </a:lnTo>
                  <a:lnTo>
                    <a:pt x="117957" y="0"/>
                  </a:lnTo>
                  <a:lnTo>
                    <a:pt x="5432425" y="0"/>
                  </a:lnTo>
                  <a:lnTo>
                    <a:pt x="5478345" y="9272"/>
                  </a:lnTo>
                  <a:lnTo>
                    <a:pt x="5515848" y="34559"/>
                  </a:lnTo>
                  <a:lnTo>
                    <a:pt x="5541135" y="72062"/>
                  </a:lnTo>
                  <a:lnTo>
                    <a:pt x="5550408" y="117982"/>
                  </a:lnTo>
                  <a:lnTo>
                    <a:pt x="5550408" y="1061618"/>
                  </a:lnTo>
                  <a:lnTo>
                    <a:pt x="5541135" y="1107534"/>
                  </a:lnTo>
                  <a:lnTo>
                    <a:pt x="5515848" y="1145028"/>
                  </a:lnTo>
                  <a:lnTo>
                    <a:pt x="5478345" y="1170306"/>
                  </a:lnTo>
                  <a:lnTo>
                    <a:pt x="5432425" y="1179575"/>
                  </a:lnTo>
                  <a:lnTo>
                    <a:pt x="117957" y="1179575"/>
                  </a:lnTo>
                  <a:lnTo>
                    <a:pt x="72041" y="1170306"/>
                  </a:lnTo>
                  <a:lnTo>
                    <a:pt x="34547" y="1145028"/>
                  </a:lnTo>
                  <a:lnTo>
                    <a:pt x="9269" y="1107534"/>
                  </a:lnTo>
                  <a:lnTo>
                    <a:pt x="0" y="1061618"/>
                  </a:lnTo>
                  <a:lnTo>
                    <a:pt x="0" y="117982"/>
                  </a:lnTo>
                  <a:close/>
                </a:path>
              </a:pathLst>
            </a:custGeom>
            <a:ln w="25908">
              <a:solidFill>
                <a:srgbClr val="FFFFFF"/>
              </a:solidFill>
            </a:ln>
          </p:spPr>
          <p:txBody>
            <a:bodyPr wrap="square" lIns="0" tIns="0" rIns="0" bIns="0" rtlCol="0"/>
            <a:lstStyle/>
            <a:p>
              <a:endParaRPr/>
            </a:p>
          </p:txBody>
        </p:sp>
      </p:grpSp>
      <p:sp>
        <p:nvSpPr>
          <p:cNvPr id="27" name="object 27"/>
          <p:cNvSpPr txBox="1"/>
          <p:nvPr/>
        </p:nvSpPr>
        <p:spPr>
          <a:xfrm>
            <a:off x="1688973" y="5199126"/>
            <a:ext cx="3562350" cy="611505"/>
          </a:xfrm>
          <a:prstGeom prst="rect">
            <a:avLst/>
          </a:prstGeom>
        </p:spPr>
        <p:txBody>
          <a:bodyPr vert="horz" wrap="square" lIns="0" tIns="42545" rIns="0" bIns="0" rtlCol="0">
            <a:spAutoFit/>
          </a:bodyPr>
          <a:lstStyle/>
          <a:p>
            <a:pPr marL="12700" marR="5080">
              <a:lnSpc>
                <a:spcPts val="2210"/>
              </a:lnSpc>
              <a:spcBef>
                <a:spcPts val="335"/>
              </a:spcBef>
            </a:pPr>
            <a:r>
              <a:rPr sz="2000" b="1" spc="-5" dirty="0">
                <a:solidFill>
                  <a:srgbClr val="FFFFFF"/>
                </a:solidFill>
                <a:latin typeface="Corbel"/>
                <a:cs typeface="Corbel"/>
              </a:rPr>
              <a:t>D4</a:t>
            </a:r>
            <a:r>
              <a:rPr sz="2000" b="1" dirty="0">
                <a:solidFill>
                  <a:srgbClr val="FFFFFF"/>
                </a:solidFill>
                <a:latin typeface="Corbel"/>
                <a:cs typeface="Corbel"/>
              </a:rPr>
              <a:t>:</a:t>
            </a:r>
            <a:r>
              <a:rPr sz="2000" b="1" spc="-150" dirty="0">
                <a:solidFill>
                  <a:srgbClr val="FFFFFF"/>
                </a:solidFill>
                <a:latin typeface="Corbel"/>
                <a:cs typeface="Corbel"/>
              </a:rPr>
              <a:t> </a:t>
            </a:r>
            <a:r>
              <a:rPr sz="2000" b="1" spc="-135" dirty="0">
                <a:solidFill>
                  <a:srgbClr val="FFFFFF"/>
                </a:solidFill>
                <a:latin typeface="Corbel"/>
                <a:cs typeface="Corbel"/>
              </a:rPr>
              <a:t>T</a:t>
            </a:r>
            <a:r>
              <a:rPr sz="2000" b="1" dirty="0">
                <a:solidFill>
                  <a:srgbClr val="FFFFFF"/>
                </a:solidFill>
                <a:latin typeface="Corbel"/>
                <a:cs typeface="Corbel"/>
              </a:rPr>
              <a:t>emiz</a:t>
            </a:r>
            <a:r>
              <a:rPr sz="2000" b="1" spc="-70" dirty="0">
                <a:solidFill>
                  <a:srgbClr val="FFFFFF"/>
                </a:solidFill>
                <a:latin typeface="Corbel"/>
                <a:cs typeface="Corbel"/>
              </a:rPr>
              <a:t> </a:t>
            </a:r>
            <a:r>
              <a:rPr sz="2000" b="1" spc="-5" dirty="0">
                <a:solidFill>
                  <a:srgbClr val="FFFFFF"/>
                </a:solidFill>
                <a:latin typeface="Corbel"/>
                <a:cs typeface="Corbel"/>
              </a:rPr>
              <a:t>Çev</a:t>
            </a:r>
            <a:r>
              <a:rPr sz="2000" b="1" spc="-10" dirty="0">
                <a:solidFill>
                  <a:srgbClr val="FFFFFF"/>
                </a:solidFill>
                <a:latin typeface="Corbel"/>
                <a:cs typeface="Corbel"/>
              </a:rPr>
              <a:t>r</a:t>
            </a:r>
            <a:r>
              <a:rPr sz="2000" b="1" dirty="0">
                <a:solidFill>
                  <a:srgbClr val="FFFFFF"/>
                </a:solidFill>
                <a:latin typeface="Corbel"/>
                <a:cs typeface="Corbel"/>
              </a:rPr>
              <a:t>e</a:t>
            </a:r>
            <a:r>
              <a:rPr sz="2000" b="1" spc="-10" dirty="0">
                <a:solidFill>
                  <a:srgbClr val="FFFFFF"/>
                </a:solidFill>
                <a:latin typeface="Corbel"/>
                <a:cs typeface="Corbel"/>
              </a:rPr>
              <a:t> </a:t>
            </a:r>
            <a:r>
              <a:rPr sz="2000" b="1" spc="-5" dirty="0">
                <a:solidFill>
                  <a:srgbClr val="FFFFFF"/>
                </a:solidFill>
                <a:latin typeface="Corbel"/>
                <a:cs typeface="Corbel"/>
              </a:rPr>
              <a:t>v</a:t>
            </a:r>
            <a:r>
              <a:rPr sz="2000" b="1" dirty="0">
                <a:solidFill>
                  <a:srgbClr val="FFFFFF"/>
                </a:solidFill>
                <a:latin typeface="Corbel"/>
                <a:cs typeface="Corbel"/>
              </a:rPr>
              <a:t>e</a:t>
            </a:r>
            <a:r>
              <a:rPr sz="2000" b="1" spc="-60" dirty="0">
                <a:solidFill>
                  <a:srgbClr val="FFFFFF"/>
                </a:solidFill>
                <a:latin typeface="Corbel"/>
                <a:cs typeface="Corbel"/>
              </a:rPr>
              <a:t> </a:t>
            </a:r>
            <a:r>
              <a:rPr sz="2000" b="1" spc="-5" dirty="0">
                <a:solidFill>
                  <a:srgbClr val="FFFFFF"/>
                </a:solidFill>
                <a:latin typeface="Corbel"/>
                <a:cs typeface="Corbel"/>
              </a:rPr>
              <a:t>Sıf</a:t>
            </a:r>
            <a:r>
              <a:rPr sz="2000" b="1" spc="5" dirty="0">
                <a:solidFill>
                  <a:srgbClr val="FFFFFF"/>
                </a:solidFill>
                <a:latin typeface="Corbel"/>
                <a:cs typeface="Corbel"/>
              </a:rPr>
              <a:t>ı</a:t>
            </a:r>
            <a:r>
              <a:rPr sz="2000" b="1" dirty="0">
                <a:solidFill>
                  <a:srgbClr val="FFFFFF"/>
                </a:solidFill>
                <a:latin typeface="Corbel"/>
                <a:cs typeface="Corbel"/>
              </a:rPr>
              <a:t>r</a:t>
            </a:r>
            <a:r>
              <a:rPr sz="2000" b="1" spc="-5" dirty="0">
                <a:solidFill>
                  <a:srgbClr val="FFFFFF"/>
                </a:solidFill>
                <a:latin typeface="Corbel"/>
                <a:cs typeface="Corbel"/>
              </a:rPr>
              <a:t> </a:t>
            </a:r>
            <a:r>
              <a:rPr sz="2000" b="1" dirty="0">
                <a:solidFill>
                  <a:srgbClr val="FFFFFF"/>
                </a:solidFill>
                <a:latin typeface="Corbel"/>
                <a:cs typeface="Corbel"/>
              </a:rPr>
              <a:t>Emis</a:t>
            </a:r>
            <a:r>
              <a:rPr sz="2000" b="1" spc="5" dirty="0">
                <a:solidFill>
                  <a:srgbClr val="FFFFFF"/>
                </a:solidFill>
                <a:latin typeface="Corbel"/>
                <a:cs typeface="Corbel"/>
              </a:rPr>
              <a:t>y</a:t>
            </a:r>
            <a:r>
              <a:rPr sz="2000" b="1" spc="-10" dirty="0">
                <a:solidFill>
                  <a:srgbClr val="FFFFFF"/>
                </a:solidFill>
                <a:latin typeface="Corbel"/>
                <a:cs typeface="Corbel"/>
              </a:rPr>
              <a:t>o</a:t>
            </a:r>
            <a:r>
              <a:rPr sz="2000" b="1" dirty="0">
                <a:solidFill>
                  <a:srgbClr val="FFFFFF"/>
                </a:solidFill>
                <a:latin typeface="Corbel"/>
                <a:cs typeface="Corbel"/>
              </a:rPr>
              <a:t>n  (ZEROPOLLUTION)</a:t>
            </a:r>
            <a:endParaRPr sz="2000">
              <a:latin typeface="Corbel"/>
              <a:cs typeface="Corbel"/>
            </a:endParaRPr>
          </a:p>
        </p:txBody>
      </p:sp>
      <p:grpSp>
        <p:nvGrpSpPr>
          <p:cNvPr id="28" name="object 28"/>
          <p:cNvGrpSpPr/>
          <p:nvPr/>
        </p:nvGrpSpPr>
        <p:grpSpPr>
          <a:xfrm>
            <a:off x="502919" y="5049011"/>
            <a:ext cx="1135380" cy="969644"/>
            <a:chOff x="502919" y="5049011"/>
            <a:chExt cx="1135380" cy="969644"/>
          </a:xfrm>
        </p:grpSpPr>
        <p:pic>
          <p:nvPicPr>
            <p:cNvPr id="29" name="object 29"/>
            <p:cNvPicPr/>
            <p:nvPr/>
          </p:nvPicPr>
          <p:blipFill>
            <a:blip r:embed="rId5" cstate="print"/>
            <a:stretch>
              <a:fillRect/>
            </a:stretch>
          </p:blipFill>
          <p:spPr>
            <a:xfrm>
              <a:off x="515873" y="5061965"/>
              <a:ext cx="1109471" cy="943355"/>
            </a:xfrm>
            <a:prstGeom prst="rect">
              <a:avLst/>
            </a:prstGeom>
          </p:spPr>
        </p:pic>
        <p:sp>
          <p:nvSpPr>
            <p:cNvPr id="30" name="object 30"/>
            <p:cNvSpPr/>
            <p:nvPr/>
          </p:nvSpPr>
          <p:spPr>
            <a:xfrm>
              <a:off x="515873" y="5061965"/>
              <a:ext cx="1109980" cy="943610"/>
            </a:xfrm>
            <a:custGeom>
              <a:avLst/>
              <a:gdLst/>
              <a:ahLst/>
              <a:cxnLst/>
              <a:rect l="l" t="t" r="r" b="b"/>
              <a:pathLst>
                <a:path w="1109980" h="943610">
                  <a:moveTo>
                    <a:pt x="0" y="94360"/>
                  </a:moveTo>
                  <a:lnTo>
                    <a:pt x="7414" y="57650"/>
                  </a:lnTo>
                  <a:lnTo>
                    <a:pt x="27632" y="27654"/>
                  </a:lnTo>
                  <a:lnTo>
                    <a:pt x="57617" y="7421"/>
                  </a:lnTo>
                  <a:lnTo>
                    <a:pt x="94335" y="0"/>
                  </a:lnTo>
                  <a:lnTo>
                    <a:pt x="1015111" y="0"/>
                  </a:lnTo>
                  <a:lnTo>
                    <a:pt x="1051821" y="7421"/>
                  </a:lnTo>
                  <a:lnTo>
                    <a:pt x="1081817" y="27654"/>
                  </a:lnTo>
                  <a:lnTo>
                    <a:pt x="1102050" y="57650"/>
                  </a:lnTo>
                  <a:lnTo>
                    <a:pt x="1109472" y="94360"/>
                  </a:lnTo>
                  <a:lnTo>
                    <a:pt x="1109472" y="849020"/>
                  </a:lnTo>
                  <a:lnTo>
                    <a:pt x="1102050" y="885738"/>
                  </a:lnTo>
                  <a:lnTo>
                    <a:pt x="1081817" y="915723"/>
                  </a:lnTo>
                  <a:lnTo>
                    <a:pt x="1051821" y="935941"/>
                  </a:lnTo>
                  <a:lnTo>
                    <a:pt x="1015111" y="943355"/>
                  </a:lnTo>
                  <a:lnTo>
                    <a:pt x="94335" y="943355"/>
                  </a:lnTo>
                  <a:lnTo>
                    <a:pt x="57617" y="935941"/>
                  </a:lnTo>
                  <a:lnTo>
                    <a:pt x="27632" y="915723"/>
                  </a:lnTo>
                  <a:lnTo>
                    <a:pt x="7414" y="885738"/>
                  </a:lnTo>
                  <a:lnTo>
                    <a:pt x="0" y="849020"/>
                  </a:lnTo>
                  <a:lnTo>
                    <a:pt x="0" y="94360"/>
                  </a:lnTo>
                  <a:close/>
                </a:path>
              </a:pathLst>
            </a:custGeom>
            <a:ln w="25908">
              <a:solidFill>
                <a:srgbClr val="FFFFFF"/>
              </a:solidFill>
            </a:ln>
          </p:spPr>
          <p:txBody>
            <a:bodyPr wrap="square" lIns="0" tIns="0" rIns="0" bIns="0" rtlCol="0"/>
            <a:lstStyle/>
            <a:p>
              <a:endParaRPr/>
            </a:p>
          </p:txBody>
        </p:sp>
      </p:grpSp>
      <p:grpSp>
        <p:nvGrpSpPr>
          <p:cNvPr id="31" name="object 31"/>
          <p:cNvGrpSpPr/>
          <p:nvPr/>
        </p:nvGrpSpPr>
        <p:grpSpPr>
          <a:xfrm>
            <a:off x="6315392" y="1152080"/>
            <a:ext cx="5428615" cy="1541145"/>
            <a:chOff x="6315392" y="1152080"/>
            <a:chExt cx="5428615" cy="1541145"/>
          </a:xfrm>
        </p:grpSpPr>
        <p:sp>
          <p:nvSpPr>
            <p:cNvPr id="32" name="object 32"/>
            <p:cNvSpPr/>
            <p:nvPr/>
          </p:nvSpPr>
          <p:spPr>
            <a:xfrm>
              <a:off x="6328409" y="1165097"/>
              <a:ext cx="5402580" cy="1515110"/>
            </a:xfrm>
            <a:custGeom>
              <a:avLst/>
              <a:gdLst/>
              <a:ahLst/>
              <a:cxnLst/>
              <a:rect l="l" t="t" r="r" b="b"/>
              <a:pathLst>
                <a:path w="5402580" h="1515110">
                  <a:moveTo>
                    <a:pt x="5251069" y="0"/>
                  </a:moveTo>
                  <a:lnTo>
                    <a:pt x="151511" y="0"/>
                  </a:lnTo>
                  <a:lnTo>
                    <a:pt x="103615" y="7722"/>
                  </a:lnTo>
                  <a:lnTo>
                    <a:pt x="62023" y="29228"/>
                  </a:lnTo>
                  <a:lnTo>
                    <a:pt x="29228" y="62023"/>
                  </a:lnTo>
                  <a:lnTo>
                    <a:pt x="7722" y="103615"/>
                  </a:lnTo>
                  <a:lnTo>
                    <a:pt x="0" y="151511"/>
                  </a:lnTo>
                  <a:lnTo>
                    <a:pt x="0" y="1363344"/>
                  </a:lnTo>
                  <a:lnTo>
                    <a:pt x="7722" y="1411240"/>
                  </a:lnTo>
                  <a:lnTo>
                    <a:pt x="29228" y="1452832"/>
                  </a:lnTo>
                  <a:lnTo>
                    <a:pt x="62023" y="1485627"/>
                  </a:lnTo>
                  <a:lnTo>
                    <a:pt x="103615" y="1507133"/>
                  </a:lnTo>
                  <a:lnTo>
                    <a:pt x="151511" y="1514855"/>
                  </a:lnTo>
                  <a:lnTo>
                    <a:pt x="5251069" y="1514855"/>
                  </a:lnTo>
                  <a:lnTo>
                    <a:pt x="5298964" y="1507133"/>
                  </a:lnTo>
                  <a:lnTo>
                    <a:pt x="5340556" y="1485627"/>
                  </a:lnTo>
                  <a:lnTo>
                    <a:pt x="5373351" y="1452832"/>
                  </a:lnTo>
                  <a:lnTo>
                    <a:pt x="5394857" y="1411240"/>
                  </a:lnTo>
                  <a:lnTo>
                    <a:pt x="5402580" y="1363344"/>
                  </a:lnTo>
                  <a:lnTo>
                    <a:pt x="5402580" y="151511"/>
                  </a:lnTo>
                  <a:lnTo>
                    <a:pt x="5394857" y="103615"/>
                  </a:lnTo>
                  <a:lnTo>
                    <a:pt x="5373351" y="62023"/>
                  </a:lnTo>
                  <a:lnTo>
                    <a:pt x="5340556" y="29228"/>
                  </a:lnTo>
                  <a:lnTo>
                    <a:pt x="5298964" y="7722"/>
                  </a:lnTo>
                  <a:lnTo>
                    <a:pt x="5251069" y="0"/>
                  </a:lnTo>
                  <a:close/>
                </a:path>
              </a:pathLst>
            </a:custGeom>
            <a:solidFill>
              <a:srgbClr val="8063A1"/>
            </a:solidFill>
          </p:spPr>
          <p:txBody>
            <a:bodyPr wrap="square" lIns="0" tIns="0" rIns="0" bIns="0" rtlCol="0"/>
            <a:lstStyle/>
            <a:p>
              <a:endParaRPr/>
            </a:p>
          </p:txBody>
        </p:sp>
        <p:sp>
          <p:nvSpPr>
            <p:cNvPr id="33" name="object 33"/>
            <p:cNvSpPr/>
            <p:nvPr/>
          </p:nvSpPr>
          <p:spPr>
            <a:xfrm>
              <a:off x="6328409" y="1165097"/>
              <a:ext cx="5402580" cy="1515110"/>
            </a:xfrm>
            <a:custGeom>
              <a:avLst/>
              <a:gdLst/>
              <a:ahLst/>
              <a:cxnLst/>
              <a:rect l="l" t="t" r="r" b="b"/>
              <a:pathLst>
                <a:path w="5402580" h="1515110">
                  <a:moveTo>
                    <a:pt x="0" y="151511"/>
                  </a:moveTo>
                  <a:lnTo>
                    <a:pt x="7722" y="103615"/>
                  </a:lnTo>
                  <a:lnTo>
                    <a:pt x="29228" y="62023"/>
                  </a:lnTo>
                  <a:lnTo>
                    <a:pt x="62023" y="29228"/>
                  </a:lnTo>
                  <a:lnTo>
                    <a:pt x="103615" y="7722"/>
                  </a:lnTo>
                  <a:lnTo>
                    <a:pt x="151511" y="0"/>
                  </a:lnTo>
                  <a:lnTo>
                    <a:pt x="5251069" y="0"/>
                  </a:lnTo>
                  <a:lnTo>
                    <a:pt x="5298964" y="7722"/>
                  </a:lnTo>
                  <a:lnTo>
                    <a:pt x="5340556" y="29228"/>
                  </a:lnTo>
                  <a:lnTo>
                    <a:pt x="5373351" y="62023"/>
                  </a:lnTo>
                  <a:lnTo>
                    <a:pt x="5394857" y="103615"/>
                  </a:lnTo>
                  <a:lnTo>
                    <a:pt x="5402580" y="151511"/>
                  </a:lnTo>
                  <a:lnTo>
                    <a:pt x="5402580" y="1363344"/>
                  </a:lnTo>
                  <a:lnTo>
                    <a:pt x="5394857" y="1411240"/>
                  </a:lnTo>
                  <a:lnTo>
                    <a:pt x="5373351" y="1452832"/>
                  </a:lnTo>
                  <a:lnTo>
                    <a:pt x="5340556" y="1485627"/>
                  </a:lnTo>
                  <a:lnTo>
                    <a:pt x="5298964" y="1507133"/>
                  </a:lnTo>
                  <a:lnTo>
                    <a:pt x="5251069" y="1514855"/>
                  </a:lnTo>
                  <a:lnTo>
                    <a:pt x="151511" y="1514855"/>
                  </a:lnTo>
                  <a:lnTo>
                    <a:pt x="103615" y="1507133"/>
                  </a:lnTo>
                  <a:lnTo>
                    <a:pt x="62023" y="1485627"/>
                  </a:lnTo>
                  <a:lnTo>
                    <a:pt x="29228" y="1452832"/>
                  </a:lnTo>
                  <a:lnTo>
                    <a:pt x="7722" y="1411240"/>
                  </a:lnTo>
                  <a:lnTo>
                    <a:pt x="0" y="1363344"/>
                  </a:lnTo>
                  <a:lnTo>
                    <a:pt x="0" y="151511"/>
                  </a:lnTo>
                  <a:close/>
                </a:path>
              </a:pathLst>
            </a:custGeom>
            <a:ln w="25908">
              <a:solidFill>
                <a:srgbClr val="FFFFFF"/>
              </a:solidFill>
            </a:ln>
          </p:spPr>
          <p:txBody>
            <a:bodyPr wrap="square" lIns="0" tIns="0" rIns="0" bIns="0" rtlCol="0"/>
            <a:lstStyle/>
            <a:p>
              <a:endParaRPr/>
            </a:p>
          </p:txBody>
        </p:sp>
      </p:grpSp>
      <p:sp>
        <p:nvSpPr>
          <p:cNvPr id="34" name="object 34"/>
          <p:cNvSpPr txBox="1"/>
          <p:nvPr/>
        </p:nvSpPr>
        <p:spPr>
          <a:xfrm>
            <a:off x="7623809" y="1447038"/>
            <a:ext cx="3133090" cy="890269"/>
          </a:xfrm>
          <a:prstGeom prst="rect">
            <a:avLst/>
          </a:prstGeom>
        </p:spPr>
        <p:txBody>
          <a:bodyPr vert="horz" wrap="square" lIns="0" tIns="38100" rIns="0" bIns="0" rtlCol="0">
            <a:spAutoFit/>
          </a:bodyPr>
          <a:lstStyle/>
          <a:p>
            <a:pPr marL="12700" marR="5080">
              <a:lnSpc>
                <a:spcPct val="91700"/>
              </a:lnSpc>
              <a:spcBef>
                <a:spcPts val="300"/>
              </a:spcBef>
            </a:pPr>
            <a:r>
              <a:rPr sz="2000" b="1" dirty="0">
                <a:solidFill>
                  <a:srgbClr val="FFFFFF"/>
                </a:solidFill>
                <a:latin typeface="Corbel"/>
                <a:cs typeface="Corbel"/>
              </a:rPr>
              <a:t>D5:</a:t>
            </a:r>
            <a:r>
              <a:rPr sz="2000" b="1" spc="-15" dirty="0">
                <a:solidFill>
                  <a:srgbClr val="FFFFFF"/>
                </a:solidFill>
                <a:latin typeface="Corbel"/>
                <a:cs typeface="Corbel"/>
              </a:rPr>
              <a:t> </a:t>
            </a:r>
            <a:r>
              <a:rPr sz="2000" b="1" dirty="0">
                <a:solidFill>
                  <a:srgbClr val="FFFFFF"/>
                </a:solidFill>
                <a:latin typeface="Corbel"/>
                <a:cs typeface="Corbel"/>
              </a:rPr>
              <a:t>İklim</a:t>
            </a:r>
            <a:r>
              <a:rPr sz="2000" b="1" spc="-95" dirty="0">
                <a:solidFill>
                  <a:srgbClr val="FFFFFF"/>
                </a:solidFill>
                <a:latin typeface="Corbel"/>
                <a:cs typeface="Corbel"/>
              </a:rPr>
              <a:t> </a:t>
            </a:r>
            <a:r>
              <a:rPr sz="2000" b="1" spc="-5" dirty="0">
                <a:solidFill>
                  <a:srgbClr val="FFFFFF"/>
                </a:solidFill>
                <a:latin typeface="Corbel"/>
                <a:cs typeface="Corbel"/>
              </a:rPr>
              <a:t>Aks</a:t>
            </a:r>
            <a:r>
              <a:rPr sz="2000" b="1" spc="5" dirty="0">
                <a:solidFill>
                  <a:srgbClr val="FFFFFF"/>
                </a:solidFill>
                <a:latin typeface="Corbel"/>
                <a:cs typeface="Corbel"/>
              </a:rPr>
              <a:t>i</a:t>
            </a:r>
            <a:r>
              <a:rPr sz="2000" b="1" dirty="0">
                <a:solidFill>
                  <a:srgbClr val="FFFFFF"/>
                </a:solidFill>
                <a:latin typeface="Corbel"/>
                <a:cs typeface="Corbel"/>
              </a:rPr>
              <a:t>yonu</a:t>
            </a:r>
            <a:r>
              <a:rPr sz="2000" b="1" spc="-25" dirty="0">
                <a:solidFill>
                  <a:srgbClr val="FFFFFF"/>
                </a:solidFill>
                <a:latin typeface="Corbel"/>
                <a:cs typeface="Corbel"/>
              </a:rPr>
              <a:t> </a:t>
            </a:r>
            <a:r>
              <a:rPr sz="2000" b="1" spc="5" dirty="0">
                <a:solidFill>
                  <a:srgbClr val="FFFFFF"/>
                </a:solidFill>
                <a:latin typeface="Corbel"/>
                <a:cs typeface="Corbel"/>
              </a:rPr>
              <a:t>içi</a:t>
            </a:r>
            <a:r>
              <a:rPr sz="2000" b="1" dirty="0">
                <a:solidFill>
                  <a:srgbClr val="FFFFFF"/>
                </a:solidFill>
                <a:latin typeface="Corbel"/>
                <a:cs typeface="Corbel"/>
              </a:rPr>
              <a:t>n</a:t>
            </a:r>
            <a:r>
              <a:rPr sz="2000" b="1" spc="-30" dirty="0">
                <a:solidFill>
                  <a:srgbClr val="FFFFFF"/>
                </a:solidFill>
                <a:latin typeface="Corbel"/>
                <a:cs typeface="Corbel"/>
              </a:rPr>
              <a:t> </a:t>
            </a:r>
            <a:r>
              <a:rPr sz="2000" b="1" dirty="0">
                <a:solidFill>
                  <a:srgbClr val="FFFFFF"/>
                </a:solidFill>
                <a:latin typeface="Corbel"/>
                <a:cs typeface="Corbel"/>
              </a:rPr>
              <a:t>Kara,  Okyanus </a:t>
            </a:r>
            <a:r>
              <a:rPr sz="2000" b="1" spc="-5" dirty="0">
                <a:solidFill>
                  <a:srgbClr val="FFFFFF"/>
                </a:solidFill>
                <a:latin typeface="Corbel"/>
                <a:cs typeface="Corbel"/>
              </a:rPr>
              <a:t>ve Su </a:t>
            </a:r>
            <a:r>
              <a:rPr sz="2000" b="1" dirty="0">
                <a:solidFill>
                  <a:srgbClr val="FFFFFF"/>
                </a:solidFill>
                <a:latin typeface="Corbel"/>
                <a:cs typeface="Corbel"/>
              </a:rPr>
              <a:t>Çalışmaları </a:t>
            </a:r>
            <a:r>
              <a:rPr sz="2000" b="1" spc="5" dirty="0">
                <a:solidFill>
                  <a:srgbClr val="FFFFFF"/>
                </a:solidFill>
                <a:latin typeface="Corbel"/>
                <a:cs typeface="Corbel"/>
              </a:rPr>
              <a:t> </a:t>
            </a:r>
            <a:r>
              <a:rPr sz="2000" b="1" spc="-20" dirty="0">
                <a:solidFill>
                  <a:srgbClr val="FFFFFF"/>
                </a:solidFill>
                <a:latin typeface="Corbel"/>
                <a:cs typeface="Corbel"/>
              </a:rPr>
              <a:t>(CLIMATE)</a:t>
            </a:r>
            <a:endParaRPr sz="2000">
              <a:latin typeface="Corbel"/>
              <a:cs typeface="Corbel"/>
            </a:endParaRPr>
          </a:p>
        </p:txBody>
      </p:sp>
      <p:grpSp>
        <p:nvGrpSpPr>
          <p:cNvPr id="35" name="object 35"/>
          <p:cNvGrpSpPr/>
          <p:nvPr/>
        </p:nvGrpSpPr>
        <p:grpSpPr>
          <a:xfrm>
            <a:off x="6466332" y="1303019"/>
            <a:ext cx="1106805" cy="1239520"/>
            <a:chOff x="6466332" y="1303019"/>
            <a:chExt cx="1106805" cy="1239520"/>
          </a:xfrm>
        </p:grpSpPr>
        <p:pic>
          <p:nvPicPr>
            <p:cNvPr id="36" name="object 36"/>
            <p:cNvPicPr/>
            <p:nvPr/>
          </p:nvPicPr>
          <p:blipFill>
            <a:blip r:embed="rId6" cstate="print"/>
            <a:stretch>
              <a:fillRect/>
            </a:stretch>
          </p:blipFill>
          <p:spPr>
            <a:xfrm>
              <a:off x="6479286" y="1315973"/>
              <a:ext cx="1080515" cy="1213103"/>
            </a:xfrm>
            <a:prstGeom prst="rect">
              <a:avLst/>
            </a:prstGeom>
          </p:spPr>
        </p:pic>
        <p:sp>
          <p:nvSpPr>
            <p:cNvPr id="37" name="object 37"/>
            <p:cNvSpPr/>
            <p:nvPr/>
          </p:nvSpPr>
          <p:spPr>
            <a:xfrm>
              <a:off x="6479286" y="1315973"/>
              <a:ext cx="1080770" cy="1213485"/>
            </a:xfrm>
            <a:custGeom>
              <a:avLst/>
              <a:gdLst/>
              <a:ahLst/>
              <a:cxnLst/>
              <a:rect l="l" t="t" r="r" b="b"/>
              <a:pathLst>
                <a:path w="1080770" h="1213485">
                  <a:moveTo>
                    <a:pt x="0" y="108076"/>
                  </a:moveTo>
                  <a:lnTo>
                    <a:pt x="8493" y="66008"/>
                  </a:lnTo>
                  <a:lnTo>
                    <a:pt x="31654" y="31654"/>
                  </a:lnTo>
                  <a:lnTo>
                    <a:pt x="66008" y="8493"/>
                  </a:lnTo>
                  <a:lnTo>
                    <a:pt x="108077" y="0"/>
                  </a:lnTo>
                  <a:lnTo>
                    <a:pt x="972438" y="0"/>
                  </a:lnTo>
                  <a:lnTo>
                    <a:pt x="1014507" y="8493"/>
                  </a:lnTo>
                  <a:lnTo>
                    <a:pt x="1048861" y="31654"/>
                  </a:lnTo>
                  <a:lnTo>
                    <a:pt x="1072022" y="66008"/>
                  </a:lnTo>
                  <a:lnTo>
                    <a:pt x="1080515" y="108076"/>
                  </a:lnTo>
                  <a:lnTo>
                    <a:pt x="1080515" y="1105027"/>
                  </a:lnTo>
                  <a:lnTo>
                    <a:pt x="1072022" y="1147095"/>
                  </a:lnTo>
                  <a:lnTo>
                    <a:pt x="1048861" y="1181449"/>
                  </a:lnTo>
                  <a:lnTo>
                    <a:pt x="1014507" y="1204610"/>
                  </a:lnTo>
                  <a:lnTo>
                    <a:pt x="972438" y="1213103"/>
                  </a:lnTo>
                  <a:lnTo>
                    <a:pt x="108077" y="1213103"/>
                  </a:lnTo>
                  <a:lnTo>
                    <a:pt x="66008" y="1204610"/>
                  </a:lnTo>
                  <a:lnTo>
                    <a:pt x="31654" y="1181449"/>
                  </a:lnTo>
                  <a:lnTo>
                    <a:pt x="8493" y="1147095"/>
                  </a:lnTo>
                  <a:lnTo>
                    <a:pt x="0" y="1105027"/>
                  </a:lnTo>
                  <a:lnTo>
                    <a:pt x="0" y="108076"/>
                  </a:lnTo>
                  <a:close/>
                </a:path>
              </a:pathLst>
            </a:custGeom>
            <a:ln w="25908">
              <a:solidFill>
                <a:srgbClr val="FFFFFF"/>
              </a:solidFill>
            </a:ln>
          </p:spPr>
          <p:txBody>
            <a:bodyPr wrap="square" lIns="0" tIns="0" rIns="0" bIns="0" rtlCol="0"/>
            <a:lstStyle/>
            <a:p>
              <a:endParaRPr/>
            </a:p>
          </p:txBody>
        </p:sp>
      </p:grpSp>
      <p:grpSp>
        <p:nvGrpSpPr>
          <p:cNvPr id="38" name="object 38"/>
          <p:cNvGrpSpPr/>
          <p:nvPr/>
        </p:nvGrpSpPr>
        <p:grpSpPr>
          <a:xfrm>
            <a:off x="6315392" y="2796476"/>
            <a:ext cx="5428615" cy="1542415"/>
            <a:chOff x="6315392" y="2796476"/>
            <a:chExt cx="5428615" cy="1542415"/>
          </a:xfrm>
        </p:grpSpPr>
        <p:sp>
          <p:nvSpPr>
            <p:cNvPr id="39" name="object 39"/>
            <p:cNvSpPr/>
            <p:nvPr/>
          </p:nvSpPr>
          <p:spPr>
            <a:xfrm>
              <a:off x="6328409" y="2809494"/>
              <a:ext cx="5402580" cy="1516380"/>
            </a:xfrm>
            <a:custGeom>
              <a:avLst/>
              <a:gdLst/>
              <a:ahLst/>
              <a:cxnLst/>
              <a:rect l="l" t="t" r="r" b="b"/>
              <a:pathLst>
                <a:path w="5402580" h="1516379">
                  <a:moveTo>
                    <a:pt x="5250942" y="0"/>
                  </a:moveTo>
                  <a:lnTo>
                    <a:pt x="151637" y="0"/>
                  </a:lnTo>
                  <a:lnTo>
                    <a:pt x="103729" y="7735"/>
                  </a:lnTo>
                  <a:lnTo>
                    <a:pt x="62106" y="29272"/>
                  </a:lnTo>
                  <a:lnTo>
                    <a:pt x="29272" y="62106"/>
                  </a:lnTo>
                  <a:lnTo>
                    <a:pt x="7735" y="103729"/>
                  </a:lnTo>
                  <a:lnTo>
                    <a:pt x="0" y="151637"/>
                  </a:lnTo>
                  <a:lnTo>
                    <a:pt x="0" y="1364741"/>
                  </a:lnTo>
                  <a:lnTo>
                    <a:pt x="7735" y="1412650"/>
                  </a:lnTo>
                  <a:lnTo>
                    <a:pt x="29272" y="1454273"/>
                  </a:lnTo>
                  <a:lnTo>
                    <a:pt x="62106" y="1487107"/>
                  </a:lnTo>
                  <a:lnTo>
                    <a:pt x="103729" y="1508644"/>
                  </a:lnTo>
                  <a:lnTo>
                    <a:pt x="151637" y="1516379"/>
                  </a:lnTo>
                  <a:lnTo>
                    <a:pt x="5250942" y="1516379"/>
                  </a:lnTo>
                  <a:lnTo>
                    <a:pt x="5298850" y="1508644"/>
                  </a:lnTo>
                  <a:lnTo>
                    <a:pt x="5340473" y="1487107"/>
                  </a:lnTo>
                  <a:lnTo>
                    <a:pt x="5373307" y="1454273"/>
                  </a:lnTo>
                  <a:lnTo>
                    <a:pt x="5394844" y="1412650"/>
                  </a:lnTo>
                  <a:lnTo>
                    <a:pt x="5402580" y="1364741"/>
                  </a:lnTo>
                  <a:lnTo>
                    <a:pt x="5402580" y="151637"/>
                  </a:lnTo>
                  <a:lnTo>
                    <a:pt x="5394844" y="103729"/>
                  </a:lnTo>
                  <a:lnTo>
                    <a:pt x="5373307" y="62106"/>
                  </a:lnTo>
                  <a:lnTo>
                    <a:pt x="5340473" y="29272"/>
                  </a:lnTo>
                  <a:lnTo>
                    <a:pt x="5298850" y="7735"/>
                  </a:lnTo>
                  <a:lnTo>
                    <a:pt x="5250942" y="0"/>
                  </a:lnTo>
                  <a:close/>
                </a:path>
              </a:pathLst>
            </a:custGeom>
            <a:solidFill>
              <a:srgbClr val="5667B4"/>
            </a:solidFill>
          </p:spPr>
          <p:txBody>
            <a:bodyPr wrap="square" lIns="0" tIns="0" rIns="0" bIns="0" rtlCol="0"/>
            <a:lstStyle/>
            <a:p>
              <a:endParaRPr/>
            </a:p>
          </p:txBody>
        </p:sp>
        <p:sp>
          <p:nvSpPr>
            <p:cNvPr id="40" name="object 40"/>
            <p:cNvSpPr/>
            <p:nvPr/>
          </p:nvSpPr>
          <p:spPr>
            <a:xfrm>
              <a:off x="6328409" y="2809494"/>
              <a:ext cx="5402580" cy="1516380"/>
            </a:xfrm>
            <a:custGeom>
              <a:avLst/>
              <a:gdLst/>
              <a:ahLst/>
              <a:cxnLst/>
              <a:rect l="l" t="t" r="r" b="b"/>
              <a:pathLst>
                <a:path w="5402580" h="1516379">
                  <a:moveTo>
                    <a:pt x="0" y="151637"/>
                  </a:moveTo>
                  <a:lnTo>
                    <a:pt x="7735" y="103729"/>
                  </a:lnTo>
                  <a:lnTo>
                    <a:pt x="29272" y="62106"/>
                  </a:lnTo>
                  <a:lnTo>
                    <a:pt x="62106" y="29272"/>
                  </a:lnTo>
                  <a:lnTo>
                    <a:pt x="103729" y="7735"/>
                  </a:lnTo>
                  <a:lnTo>
                    <a:pt x="151637" y="0"/>
                  </a:lnTo>
                  <a:lnTo>
                    <a:pt x="5250942" y="0"/>
                  </a:lnTo>
                  <a:lnTo>
                    <a:pt x="5298850" y="7735"/>
                  </a:lnTo>
                  <a:lnTo>
                    <a:pt x="5340473" y="29272"/>
                  </a:lnTo>
                  <a:lnTo>
                    <a:pt x="5373307" y="62106"/>
                  </a:lnTo>
                  <a:lnTo>
                    <a:pt x="5394844" y="103729"/>
                  </a:lnTo>
                  <a:lnTo>
                    <a:pt x="5402580" y="151637"/>
                  </a:lnTo>
                  <a:lnTo>
                    <a:pt x="5402580" y="1364741"/>
                  </a:lnTo>
                  <a:lnTo>
                    <a:pt x="5394844" y="1412650"/>
                  </a:lnTo>
                  <a:lnTo>
                    <a:pt x="5373307" y="1454273"/>
                  </a:lnTo>
                  <a:lnTo>
                    <a:pt x="5340473" y="1487107"/>
                  </a:lnTo>
                  <a:lnTo>
                    <a:pt x="5298850" y="1508644"/>
                  </a:lnTo>
                  <a:lnTo>
                    <a:pt x="5250942" y="1516379"/>
                  </a:lnTo>
                  <a:lnTo>
                    <a:pt x="151637" y="1516379"/>
                  </a:lnTo>
                  <a:lnTo>
                    <a:pt x="103729" y="1508644"/>
                  </a:lnTo>
                  <a:lnTo>
                    <a:pt x="62106" y="1487107"/>
                  </a:lnTo>
                  <a:lnTo>
                    <a:pt x="29272" y="1454273"/>
                  </a:lnTo>
                  <a:lnTo>
                    <a:pt x="7735" y="1412650"/>
                  </a:lnTo>
                  <a:lnTo>
                    <a:pt x="0" y="1364741"/>
                  </a:lnTo>
                  <a:lnTo>
                    <a:pt x="0" y="151637"/>
                  </a:lnTo>
                  <a:close/>
                </a:path>
              </a:pathLst>
            </a:custGeom>
            <a:ln w="25908">
              <a:solidFill>
                <a:srgbClr val="FFFFFF"/>
              </a:solidFill>
            </a:ln>
          </p:spPr>
          <p:txBody>
            <a:bodyPr wrap="square" lIns="0" tIns="0" rIns="0" bIns="0" rtlCol="0"/>
            <a:lstStyle/>
            <a:p>
              <a:endParaRPr/>
            </a:p>
          </p:txBody>
        </p:sp>
      </p:grpSp>
      <p:sp>
        <p:nvSpPr>
          <p:cNvPr id="41" name="object 41"/>
          <p:cNvSpPr txBox="1"/>
          <p:nvPr/>
        </p:nvSpPr>
        <p:spPr>
          <a:xfrm>
            <a:off x="7623809" y="3092323"/>
            <a:ext cx="3711575" cy="890269"/>
          </a:xfrm>
          <a:prstGeom prst="rect">
            <a:avLst/>
          </a:prstGeom>
        </p:spPr>
        <p:txBody>
          <a:bodyPr vert="horz" wrap="square" lIns="0" tIns="38100" rIns="0" bIns="0" rtlCol="0">
            <a:spAutoFit/>
          </a:bodyPr>
          <a:lstStyle/>
          <a:p>
            <a:pPr marL="12700" marR="5080">
              <a:lnSpc>
                <a:spcPct val="91800"/>
              </a:lnSpc>
              <a:spcBef>
                <a:spcPts val="300"/>
              </a:spcBef>
            </a:pPr>
            <a:r>
              <a:rPr sz="2000" b="1" dirty="0">
                <a:solidFill>
                  <a:srgbClr val="FFFFFF"/>
                </a:solidFill>
                <a:latin typeface="Corbel"/>
                <a:cs typeface="Corbel"/>
              </a:rPr>
              <a:t>D6:</a:t>
            </a:r>
            <a:r>
              <a:rPr sz="2000" b="1" spc="-15" dirty="0">
                <a:solidFill>
                  <a:srgbClr val="FFFFFF"/>
                </a:solidFill>
                <a:latin typeface="Corbel"/>
                <a:cs typeface="Corbel"/>
              </a:rPr>
              <a:t> </a:t>
            </a:r>
            <a:r>
              <a:rPr sz="2000" b="1" dirty="0">
                <a:solidFill>
                  <a:srgbClr val="FFFFFF"/>
                </a:solidFill>
                <a:latin typeface="Corbel"/>
                <a:cs typeface="Corbel"/>
              </a:rPr>
              <a:t>Dirençli,</a:t>
            </a:r>
            <a:r>
              <a:rPr sz="2000" b="1" spc="-40" dirty="0">
                <a:solidFill>
                  <a:srgbClr val="FFFFFF"/>
                </a:solidFill>
                <a:latin typeface="Corbel"/>
                <a:cs typeface="Corbel"/>
              </a:rPr>
              <a:t> </a:t>
            </a:r>
            <a:r>
              <a:rPr sz="2000" b="1" dirty="0">
                <a:solidFill>
                  <a:srgbClr val="FFFFFF"/>
                </a:solidFill>
                <a:latin typeface="Corbel"/>
                <a:cs typeface="Corbel"/>
              </a:rPr>
              <a:t>Kapsayıcı,</a:t>
            </a:r>
            <a:r>
              <a:rPr sz="2000" b="1" spc="-95" dirty="0">
                <a:solidFill>
                  <a:srgbClr val="FFFFFF"/>
                </a:solidFill>
                <a:latin typeface="Corbel"/>
                <a:cs typeface="Corbel"/>
              </a:rPr>
              <a:t> </a:t>
            </a:r>
            <a:r>
              <a:rPr sz="2000" b="1" spc="-5" dirty="0">
                <a:solidFill>
                  <a:srgbClr val="FFFFFF"/>
                </a:solidFill>
                <a:latin typeface="Corbel"/>
                <a:cs typeface="Corbel"/>
              </a:rPr>
              <a:t>Sağlıklı</a:t>
            </a:r>
            <a:r>
              <a:rPr sz="2000" b="1" spc="-15" dirty="0">
                <a:solidFill>
                  <a:srgbClr val="FFFFFF"/>
                </a:solidFill>
                <a:latin typeface="Corbel"/>
                <a:cs typeface="Corbel"/>
              </a:rPr>
              <a:t> </a:t>
            </a:r>
            <a:r>
              <a:rPr sz="2000" b="1" spc="-5" dirty="0">
                <a:solidFill>
                  <a:srgbClr val="FFFFFF"/>
                </a:solidFill>
                <a:latin typeface="Corbel"/>
                <a:cs typeface="Corbel"/>
              </a:rPr>
              <a:t>ve </a:t>
            </a:r>
            <a:r>
              <a:rPr sz="2000" b="1" spc="-400" dirty="0">
                <a:solidFill>
                  <a:srgbClr val="FFFFFF"/>
                </a:solidFill>
                <a:latin typeface="Corbel"/>
                <a:cs typeface="Corbel"/>
              </a:rPr>
              <a:t> </a:t>
            </a:r>
            <a:r>
              <a:rPr sz="2000" b="1" spc="-30" dirty="0">
                <a:solidFill>
                  <a:srgbClr val="FFFFFF"/>
                </a:solidFill>
                <a:latin typeface="Corbel"/>
                <a:cs typeface="Corbel"/>
              </a:rPr>
              <a:t>Yeşil </a:t>
            </a:r>
            <a:r>
              <a:rPr sz="2000" b="1" dirty="0">
                <a:solidFill>
                  <a:srgbClr val="FFFFFF"/>
                </a:solidFill>
                <a:latin typeface="Corbel"/>
                <a:cs typeface="Corbel"/>
              </a:rPr>
              <a:t>Kırsal, Kıyısal </a:t>
            </a:r>
            <a:r>
              <a:rPr sz="2000" b="1" spc="-5" dirty="0">
                <a:solidFill>
                  <a:srgbClr val="FFFFFF"/>
                </a:solidFill>
                <a:latin typeface="Corbel"/>
                <a:cs typeface="Corbel"/>
              </a:rPr>
              <a:t>ve Kentsel </a:t>
            </a:r>
            <a:r>
              <a:rPr sz="2000" b="1" dirty="0">
                <a:solidFill>
                  <a:srgbClr val="FFFFFF"/>
                </a:solidFill>
                <a:latin typeface="Corbel"/>
                <a:cs typeface="Corbel"/>
              </a:rPr>
              <a:t> </a:t>
            </a:r>
            <a:r>
              <a:rPr sz="2000" b="1" spc="-20" dirty="0">
                <a:solidFill>
                  <a:srgbClr val="FFFFFF"/>
                </a:solidFill>
                <a:latin typeface="Corbel"/>
                <a:cs typeface="Corbel"/>
              </a:rPr>
              <a:t>Toplumlar</a:t>
            </a:r>
            <a:r>
              <a:rPr sz="2000" b="1" spc="-5" dirty="0">
                <a:solidFill>
                  <a:srgbClr val="FFFFFF"/>
                </a:solidFill>
                <a:latin typeface="Corbel"/>
                <a:cs typeface="Corbel"/>
              </a:rPr>
              <a:t> </a:t>
            </a:r>
            <a:r>
              <a:rPr sz="2000" b="1" spc="-10" dirty="0">
                <a:solidFill>
                  <a:srgbClr val="FFFFFF"/>
                </a:solidFill>
                <a:latin typeface="Corbel"/>
                <a:cs typeface="Corbel"/>
              </a:rPr>
              <a:t>(COMMUNITIES)</a:t>
            </a:r>
            <a:endParaRPr sz="2000">
              <a:latin typeface="Corbel"/>
              <a:cs typeface="Corbel"/>
            </a:endParaRPr>
          </a:p>
        </p:txBody>
      </p:sp>
      <p:grpSp>
        <p:nvGrpSpPr>
          <p:cNvPr id="42" name="object 42"/>
          <p:cNvGrpSpPr/>
          <p:nvPr/>
        </p:nvGrpSpPr>
        <p:grpSpPr>
          <a:xfrm>
            <a:off x="6466332" y="2970276"/>
            <a:ext cx="1106805" cy="1239520"/>
            <a:chOff x="6466332" y="2970276"/>
            <a:chExt cx="1106805" cy="1239520"/>
          </a:xfrm>
        </p:grpSpPr>
        <p:pic>
          <p:nvPicPr>
            <p:cNvPr id="43" name="object 43"/>
            <p:cNvPicPr/>
            <p:nvPr/>
          </p:nvPicPr>
          <p:blipFill>
            <a:blip r:embed="rId7" cstate="print"/>
            <a:stretch>
              <a:fillRect/>
            </a:stretch>
          </p:blipFill>
          <p:spPr>
            <a:xfrm>
              <a:off x="6479286" y="2983230"/>
              <a:ext cx="1080515" cy="1213104"/>
            </a:xfrm>
            <a:prstGeom prst="rect">
              <a:avLst/>
            </a:prstGeom>
          </p:spPr>
        </p:pic>
        <p:sp>
          <p:nvSpPr>
            <p:cNvPr id="44" name="object 44"/>
            <p:cNvSpPr/>
            <p:nvPr/>
          </p:nvSpPr>
          <p:spPr>
            <a:xfrm>
              <a:off x="6479286" y="2983230"/>
              <a:ext cx="1080770" cy="1213485"/>
            </a:xfrm>
            <a:custGeom>
              <a:avLst/>
              <a:gdLst/>
              <a:ahLst/>
              <a:cxnLst/>
              <a:rect l="l" t="t" r="r" b="b"/>
              <a:pathLst>
                <a:path w="1080770" h="1213485">
                  <a:moveTo>
                    <a:pt x="0" y="108077"/>
                  </a:moveTo>
                  <a:lnTo>
                    <a:pt x="8493" y="66008"/>
                  </a:lnTo>
                  <a:lnTo>
                    <a:pt x="31654" y="31654"/>
                  </a:lnTo>
                  <a:lnTo>
                    <a:pt x="66008" y="8493"/>
                  </a:lnTo>
                  <a:lnTo>
                    <a:pt x="108077" y="0"/>
                  </a:lnTo>
                  <a:lnTo>
                    <a:pt x="972438" y="0"/>
                  </a:lnTo>
                  <a:lnTo>
                    <a:pt x="1014507" y="8493"/>
                  </a:lnTo>
                  <a:lnTo>
                    <a:pt x="1048861" y="31654"/>
                  </a:lnTo>
                  <a:lnTo>
                    <a:pt x="1072022" y="66008"/>
                  </a:lnTo>
                  <a:lnTo>
                    <a:pt x="1080515" y="108077"/>
                  </a:lnTo>
                  <a:lnTo>
                    <a:pt x="1080515" y="1105027"/>
                  </a:lnTo>
                  <a:lnTo>
                    <a:pt x="1072022" y="1147095"/>
                  </a:lnTo>
                  <a:lnTo>
                    <a:pt x="1048861" y="1181449"/>
                  </a:lnTo>
                  <a:lnTo>
                    <a:pt x="1014507" y="1204610"/>
                  </a:lnTo>
                  <a:lnTo>
                    <a:pt x="972438" y="1213104"/>
                  </a:lnTo>
                  <a:lnTo>
                    <a:pt x="108077" y="1213104"/>
                  </a:lnTo>
                  <a:lnTo>
                    <a:pt x="66008" y="1204610"/>
                  </a:lnTo>
                  <a:lnTo>
                    <a:pt x="31654" y="1181449"/>
                  </a:lnTo>
                  <a:lnTo>
                    <a:pt x="8493" y="1147095"/>
                  </a:lnTo>
                  <a:lnTo>
                    <a:pt x="0" y="1105027"/>
                  </a:lnTo>
                  <a:lnTo>
                    <a:pt x="0" y="108077"/>
                  </a:lnTo>
                  <a:close/>
                </a:path>
              </a:pathLst>
            </a:custGeom>
            <a:ln w="25908">
              <a:solidFill>
                <a:srgbClr val="FFFFFF"/>
              </a:solidFill>
            </a:ln>
          </p:spPr>
          <p:txBody>
            <a:bodyPr wrap="square" lIns="0" tIns="0" rIns="0" bIns="0" rtlCol="0"/>
            <a:lstStyle/>
            <a:p>
              <a:endParaRPr/>
            </a:p>
          </p:txBody>
        </p:sp>
      </p:grpSp>
      <p:grpSp>
        <p:nvGrpSpPr>
          <p:cNvPr id="45" name="object 45"/>
          <p:cNvGrpSpPr/>
          <p:nvPr/>
        </p:nvGrpSpPr>
        <p:grpSpPr>
          <a:xfrm>
            <a:off x="6315392" y="4463732"/>
            <a:ext cx="5428615" cy="1542415"/>
            <a:chOff x="6315392" y="4463732"/>
            <a:chExt cx="5428615" cy="1542415"/>
          </a:xfrm>
        </p:grpSpPr>
        <p:sp>
          <p:nvSpPr>
            <p:cNvPr id="46" name="object 46"/>
            <p:cNvSpPr/>
            <p:nvPr/>
          </p:nvSpPr>
          <p:spPr>
            <a:xfrm>
              <a:off x="6328409" y="4476750"/>
              <a:ext cx="5402580" cy="1516380"/>
            </a:xfrm>
            <a:custGeom>
              <a:avLst/>
              <a:gdLst/>
              <a:ahLst/>
              <a:cxnLst/>
              <a:rect l="l" t="t" r="r" b="b"/>
              <a:pathLst>
                <a:path w="5402580" h="1516379">
                  <a:moveTo>
                    <a:pt x="5250942" y="0"/>
                  </a:moveTo>
                  <a:lnTo>
                    <a:pt x="151637" y="0"/>
                  </a:lnTo>
                  <a:lnTo>
                    <a:pt x="103729" y="7735"/>
                  </a:lnTo>
                  <a:lnTo>
                    <a:pt x="62106" y="29272"/>
                  </a:lnTo>
                  <a:lnTo>
                    <a:pt x="29272" y="62106"/>
                  </a:lnTo>
                  <a:lnTo>
                    <a:pt x="7735" y="103729"/>
                  </a:lnTo>
                  <a:lnTo>
                    <a:pt x="0" y="151637"/>
                  </a:lnTo>
                  <a:lnTo>
                    <a:pt x="0" y="1364742"/>
                  </a:lnTo>
                  <a:lnTo>
                    <a:pt x="7735" y="1412669"/>
                  </a:lnTo>
                  <a:lnTo>
                    <a:pt x="29272" y="1454295"/>
                  </a:lnTo>
                  <a:lnTo>
                    <a:pt x="62106" y="1487121"/>
                  </a:lnTo>
                  <a:lnTo>
                    <a:pt x="103729" y="1508649"/>
                  </a:lnTo>
                  <a:lnTo>
                    <a:pt x="151637" y="1516380"/>
                  </a:lnTo>
                  <a:lnTo>
                    <a:pt x="5250942" y="1516380"/>
                  </a:lnTo>
                  <a:lnTo>
                    <a:pt x="5298850" y="1508649"/>
                  </a:lnTo>
                  <a:lnTo>
                    <a:pt x="5340473" y="1487121"/>
                  </a:lnTo>
                  <a:lnTo>
                    <a:pt x="5373307" y="1454295"/>
                  </a:lnTo>
                  <a:lnTo>
                    <a:pt x="5394844" y="1412669"/>
                  </a:lnTo>
                  <a:lnTo>
                    <a:pt x="5402580" y="1364742"/>
                  </a:lnTo>
                  <a:lnTo>
                    <a:pt x="5402580" y="151637"/>
                  </a:lnTo>
                  <a:lnTo>
                    <a:pt x="5394844" y="103729"/>
                  </a:lnTo>
                  <a:lnTo>
                    <a:pt x="5373307" y="62106"/>
                  </a:lnTo>
                  <a:lnTo>
                    <a:pt x="5340473" y="29272"/>
                  </a:lnTo>
                  <a:lnTo>
                    <a:pt x="5298850" y="7735"/>
                  </a:lnTo>
                  <a:lnTo>
                    <a:pt x="5250942" y="0"/>
                  </a:lnTo>
                  <a:close/>
                </a:path>
              </a:pathLst>
            </a:custGeom>
            <a:solidFill>
              <a:srgbClr val="4AACC5"/>
            </a:solidFill>
          </p:spPr>
          <p:txBody>
            <a:bodyPr wrap="square" lIns="0" tIns="0" rIns="0" bIns="0" rtlCol="0"/>
            <a:lstStyle/>
            <a:p>
              <a:endParaRPr/>
            </a:p>
          </p:txBody>
        </p:sp>
        <p:sp>
          <p:nvSpPr>
            <p:cNvPr id="47" name="object 47"/>
            <p:cNvSpPr/>
            <p:nvPr/>
          </p:nvSpPr>
          <p:spPr>
            <a:xfrm>
              <a:off x="6328409" y="4476750"/>
              <a:ext cx="5402580" cy="1516380"/>
            </a:xfrm>
            <a:custGeom>
              <a:avLst/>
              <a:gdLst/>
              <a:ahLst/>
              <a:cxnLst/>
              <a:rect l="l" t="t" r="r" b="b"/>
              <a:pathLst>
                <a:path w="5402580" h="1516379">
                  <a:moveTo>
                    <a:pt x="0" y="151637"/>
                  </a:moveTo>
                  <a:lnTo>
                    <a:pt x="7735" y="103729"/>
                  </a:lnTo>
                  <a:lnTo>
                    <a:pt x="29272" y="62106"/>
                  </a:lnTo>
                  <a:lnTo>
                    <a:pt x="62106" y="29272"/>
                  </a:lnTo>
                  <a:lnTo>
                    <a:pt x="103729" y="7735"/>
                  </a:lnTo>
                  <a:lnTo>
                    <a:pt x="151637" y="0"/>
                  </a:lnTo>
                  <a:lnTo>
                    <a:pt x="5250942" y="0"/>
                  </a:lnTo>
                  <a:lnTo>
                    <a:pt x="5298850" y="7735"/>
                  </a:lnTo>
                  <a:lnTo>
                    <a:pt x="5340473" y="29272"/>
                  </a:lnTo>
                  <a:lnTo>
                    <a:pt x="5373307" y="62106"/>
                  </a:lnTo>
                  <a:lnTo>
                    <a:pt x="5394844" y="103729"/>
                  </a:lnTo>
                  <a:lnTo>
                    <a:pt x="5402580" y="151637"/>
                  </a:lnTo>
                  <a:lnTo>
                    <a:pt x="5402580" y="1364742"/>
                  </a:lnTo>
                  <a:lnTo>
                    <a:pt x="5394844" y="1412669"/>
                  </a:lnTo>
                  <a:lnTo>
                    <a:pt x="5373307" y="1454295"/>
                  </a:lnTo>
                  <a:lnTo>
                    <a:pt x="5340473" y="1487121"/>
                  </a:lnTo>
                  <a:lnTo>
                    <a:pt x="5298850" y="1508649"/>
                  </a:lnTo>
                  <a:lnTo>
                    <a:pt x="5250942" y="1516380"/>
                  </a:lnTo>
                  <a:lnTo>
                    <a:pt x="151637" y="1516380"/>
                  </a:lnTo>
                  <a:lnTo>
                    <a:pt x="103729" y="1508649"/>
                  </a:lnTo>
                  <a:lnTo>
                    <a:pt x="62106" y="1487121"/>
                  </a:lnTo>
                  <a:lnTo>
                    <a:pt x="29272" y="1454295"/>
                  </a:lnTo>
                  <a:lnTo>
                    <a:pt x="7735" y="1412669"/>
                  </a:lnTo>
                  <a:lnTo>
                    <a:pt x="0" y="1364742"/>
                  </a:lnTo>
                  <a:lnTo>
                    <a:pt x="0" y="151637"/>
                  </a:lnTo>
                  <a:close/>
                </a:path>
              </a:pathLst>
            </a:custGeom>
            <a:ln w="25908">
              <a:solidFill>
                <a:srgbClr val="FFFFFF"/>
              </a:solidFill>
            </a:ln>
          </p:spPr>
          <p:txBody>
            <a:bodyPr wrap="square" lIns="0" tIns="0" rIns="0" bIns="0" rtlCol="0"/>
            <a:lstStyle/>
            <a:p>
              <a:endParaRPr/>
            </a:p>
          </p:txBody>
        </p:sp>
      </p:grpSp>
      <p:sp>
        <p:nvSpPr>
          <p:cNvPr id="48" name="object 48"/>
          <p:cNvSpPr txBox="1"/>
          <p:nvPr/>
        </p:nvSpPr>
        <p:spPr>
          <a:xfrm>
            <a:off x="7623809" y="4760214"/>
            <a:ext cx="4033520" cy="890269"/>
          </a:xfrm>
          <a:prstGeom prst="rect">
            <a:avLst/>
          </a:prstGeom>
        </p:spPr>
        <p:txBody>
          <a:bodyPr vert="horz" wrap="square" lIns="0" tIns="38100" rIns="0" bIns="0" rtlCol="0">
            <a:spAutoFit/>
          </a:bodyPr>
          <a:lstStyle/>
          <a:p>
            <a:pPr marL="12700" marR="5080">
              <a:lnSpc>
                <a:spcPct val="91800"/>
              </a:lnSpc>
              <a:spcBef>
                <a:spcPts val="300"/>
              </a:spcBef>
            </a:pPr>
            <a:r>
              <a:rPr sz="2000" b="1" spc="-5" dirty="0">
                <a:solidFill>
                  <a:srgbClr val="FFFFFF"/>
                </a:solidFill>
                <a:latin typeface="Corbel"/>
                <a:cs typeface="Corbel"/>
              </a:rPr>
              <a:t>D</a:t>
            </a:r>
            <a:r>
              <a:rPr sz="2000" b="1" spc="5" dirty="0">
                <a:solidFill>
                  <a:srgbClr val="FFFFFF"/>
                </a:solidFill>
                <a:latin typeface="Corbel"/>
                <a:cs typeface="Corbel"/>
              </a:rPr>
              <a:t>7</a:t>
            </a:r>
            <a:r>
              <a:rPr sz="2000" b="1" dirty="0">
                <a:solidFill>
                  <a:srgbClr val="FFFFFF"/>
                </a:solidFill>
                <a:latin typeface="Corbel"/>
                <a:cs typeface="Corbel"/>
              </a:rPr>
              <a:t>:</a:t>
            </a:r>
            <a:r>
              <a:rPr sz="2000" b="1" spc="-235" dirty="0">
                <a:solidFill>
                  <a:srgbClr val="FFFFFF"/>
                </a:solidFill>
                <a:latin typeface="Corbel"/>
                <a:cs typeface="Corbel"/>
              </a:rPr>
              <a:t> </a:t>
            </a:r>
            <a:r>
              <a:rPr sz="2000" b="1" spc="-155" dirty="0">
                <a:solidFill>
                  <a:srgbClr val="FFFFFF"/>
                </a:solidFill>
                <a:latin typeface="Corbel"/>
                <a:cs typeface="Corbel"/>
              </a:rPr>
              <a:t>Y</a:t>
            </a:r>
            <a:r>
              <a:rPr sz="2000" b="1" dirty="0">
                <a:solidFill>
                  <a:srgbClr val="FFFFFF"/>
                </a:solidFill>
                <a:latin typeface="Corbel"/>
                <a:cs typeface="Corbel"/>
              </a:rPr>
              <a:t>eşil</a:t>
            </a:r>
            <a:r>
              <a:rPr sz="2000" b="1" spc="-15" dirty="0">
                <a:solidFill>
                  <a:srgbClr val="FFFFFF"/>
                </a:solidFill>
                <a:latin typeface="Corbel"/>
                <a:cs typeface="Corbel"/>
              </a:rPr>
              <a:t> </a:t>
            </a:r>
            <a:r>
              <a:rPr sz="2000" b="1" spc="-5" dirty="0">
                <a:solidFill>
                  <a:srgbClr val="FFFFFF"/>
                </a:solidFill>
                <a:latin typeface="Corbel"/>
                <a:cs typeface="Corbel"/>
              </a:rPr>
              <a:t>Mutabaka</a:t>
            </a:r>
            <a:r>
              <a:rPr sz="2000" b="1" dirty="0">
                <a:solidFill>
                  <a:srgbClr val="FFFFFF"/>
                </a:solidFill>
                <a:latin typeface="Corbel"/>
                <a:cs typeface="Corbel"/>
              </a:rPr>
              <a:t>t</a:t>
            </a:r>
            <a:r>
              <a:rPr sz="2000" b="1" spc="-240" dirty="0">
                <a:solidFill>
                  <a:srgbClr val="FFFFFF"/>
                </a:solidFill>
                <a:latin typeface="Corbel"/>
                <a:cs typeface="Corbel"/>
              </a:rPr>
              <a:t> </a:t>
            </a:r>
            <a:r>
              <a:rPr sz="2000" b="1" spc="-135" dirty="0">
                <a:solidFill>
                  <a:srgbClr val="FFFFFF"/>
                </a:solidFill>
                <a:latin typeface="Corbel"/>
                <a:cs typeface="Corbel"/>
              </a:rPr>
              <a:t>Y</a:t>
            </a:r>
            <a:r>
              <a:rPr sz="2000" b="1" dirty="0">
                <a:solidFill>
                  <a:srgbClr val="FFFFFF"/>
                </a:solidFill>
                <a:latin typeface="Corbel"/>
                <a:cs typeface="Corbel"/>
              </a:rPr>
              <a:t>ara</a:t>
            </a:r>
            <a:r>
              <a:rPr sz="2000" b="1" spc="-10" dirty="0">
                <a:solidFill>
                  <a:srgbClr val="FFFFFF"/>
                </a:solidFill>
                <a:latin typeface="Corbel"/>
                <a:cs typeface="Corbel"/>
              </a:rPr>
              <a:t>r</a:t>
            </a:r>
            <a:r>
              <a:rPr sz="2000" b="1" dirty="0">
                <a:solidFill>
                  <a:srgbClr val="FFFFFF"/>
                </a:solidFill>
                <a:latin typeface="Corbel"/>
                <a:cs typeface="Corbel"/>
              </a:rPr>
              <a:t>ı</a:t>
            </a:r>
            <a:r>
              <a:rPr sz="2000" b="1" spc="5" dirty="0">
                <a:solidFill>
                  <a:srgbClr val="FFFFFF"/>
                </a:solidFill>
                <a:latin typeface="Corbel"/>
                <a:cs typeface="Corbel"/>
              </a:rPr>
              <a:t>n</a:t>
            </a:r>
            <a:r>
              <a:rPr sz="2000" b="1" dirty="0">
                <a:solidFill>
                  <a:srgbClr val="FFFFFF"/>
                </a:solidFill>
                <a:latin typeface="Corbel"/>
                <a:cs typeface="Corbel"/>
              </a:rPr>
              <a:t>a</a:t>
            </a:r>
            <a:r>
              <a:rPr sz="2000" b="1" spc="-30" dirty="0">
                <a:solidFill>
                  <a:srgbClr val="FFFFFF"/>
                </a:solidFill>
                <a:latin typeface="Corbel"/>
                <a:cs typeface="Corbel"/>
              </a:rPr>
              <a:t> </a:t>
            </a:r>
            <a:r>
              <a:rPr sz="2000" b="1" dirty="0">
                <a:solidFill>
                  <a:srgbClr val="FFFFFF"/>
                </a:solidFill>
                <a:latin typeface="Corbel"/>
                <a:cs typeface="Corbel"/>
              </a:rPr>
              <a:t>İnova</a:t>
            </a:r>
            <a:r>
              <a:rPr sz="2000" b="1" spc="-10" dirty="0">
                <a:solidFill>
                  <a:srgbClr val="FFFFFF"/>
                </a:solidFill>
                <a:latin typeface="Corbel"/>
                <a:cs typeface="Corbel"/>
              </a:rPr>
              <a:t>t</a:t>
            </a:r>
            <a:r>
              <a:rPr sz="2000" b="1" dirty="0">
                <a:solidFill>
                  <a:srgbClr val="FFFFFF"/>
                </a:solidFill>
                <a:latin typeface="Corbel"/>
                <a:cs typeface="Corbel"/>
              </a:rPr>
              <a:t>if  </a:t>
            </a:r>
            <a:r>
              <a:rPr sz="2000" b="1" spc="-155" dirty="0">
                <a:solidFill>
                  <a:srgbClr val="FFFFFF"/>
                </a:solidFill>
                <a:latin typeface="Corbel"/>
                <a:cs typeface="Corbel"/>
              </a:rPr>
              <a:t>Y</a:t>
            </a:r>
            <a:r>
              <a:rPr sz="2000" b="1" spc="-10" dirty="0">
                <a:solidFill>
                  <a:srgbClr val="FFFFFF"/>
                </a:solidFill>
                <a:latin typeface="Corbel"/>
                <a:cs typeface="Corbel"/>
              </a:rPr>
              <a:t>ö</a:t>
            </a:r>
            <a:r>
              <a:rPr sz="2000" b="1" dirty="0">
                <a:solidFill>
                  <a:srgbClr val="FFFFFF"/>
                </a:solidFill>
                <a:latin typeface="Corbel"/>
                <a:cs typeface="Corbel"/>
              </a:rPr>
              <a:t>n</a:t>
            </a:r>
            <a:r>
              <a:rPr sz="2000" b="1" spc="5" dirty="0">
                <a:solidFill>
                  <a:srgbClr val="FFFFFF"/>
                </a:solidFill>
                <a:latin typeface="Corbel"/>
                <a:cs typeface="Corbel"/>
              </a:rPr>
              <a:t>e</a:t>
            </a:r>
            <a:r>
              <a:rPr sz="2000" b="1" spc="-5" dirty="0">
                <a:solidFill>
                  <a:srgbClr val="FFFFFF"/>
                </a:solidFill>
                <a:latin typeface="Corbel"/>
                <a:cs typeface="Corbel"/>
              </a:rPr>
              <a:t>ti</a:t>
            </a:r>
            <a:r>
              <a:rPr sz="2000" b="1" dirty="0">
                <a:solidFill>
                  <a:srgbClr val="FFFFFF"/>
                </a:solidFill>
                <a:latin typeface="Corbel"/>
                <a:cs typeface="Corbel"/>
              </a:rPr>
              <a:t>m,</a:t>
            </a:r>
            <a:r>
              <a:rPr sz="2000" b="1" spc="-100" dirty="0">
                <a:solidFill>
                  <a:srgbClr val="FFFFFF"/>
                </a:solidFill>
                <a:latin typeface="Corbel"/>
                <a:cs typeface="Corbel"/>
              </a:rPr>
              <a:t> </a:t>
            </a:r>
            <a:r>
              <a:rPr sz="2000" b="1" spc="-5" dirty="0">
                <a:solidFill>
                  <a:srgbClr val="FFFFFF"/>
                </a:solidFill>
                <a:latin typeface="Corbel"/>
                <a:cs typeface="Corbel"/>
              </a:rPr>
              <a:t>Çev</a:t>
            </a:r>
            <a:r>
              <a:rPr sz="2000" b="1" spc="-10" dirty="0">
                <a:solidFill>
                  <a:srgbClr val="FFFFFF"/>
                </a:solidFill>
                <a:latin typeface="Corbel"/>
                <a:cs typeface="Corbel"/>
              </a:rPr>
              <a:t>r</a:t>
            </a:r>
            <a:r>
              <a:rPr sz="2000" b="1" dirty="0">
                <a:solidFill>
                  <a:srgbClr val="FFFFFF"/>
                </a:solidFill>
                <a:latin typeface="Corbel"/>
                <a:cs typeface="Corbel"/>
              </a:rPr>
              <a:t>esel</a:t>
            </a:r>
            <a:r>
              <a:rPr sz="2000" b="1" spc="-90" dirty="0">
                <a:solidFill>
                  <a:srgbClr val="FFFFFF"/>
                </a:solidFill>
                <a:latin typeface="Corbel"/>
                <a:cs typeface="Corbel"/>
              </a:rPr>
              <a:t> </a:t>
            </a:r>
            <a:r>
              <a:rPr sz="2000" b="1" spc="-5" dirty="0">
                <a:solidFill>
                  <a:srgbClr val="FFFFFF"/>
                </a:solidFill>
                <a:latin typeface="Corbel"/>
                <a:cs typeface="Corbel"/>
              </a:rPr>
              <a:t>G</a:t>
            </a:r>
            <a:r>
              <a:rPr sz="2000" b="1" spc="-10" dirty="0">
                <a:solidFill>
                  <a:srgbClr val="FFFFFF"/>
                </a:solidFill>
                <a:latin typeface="Corbel"/>
                <a:cs typeface="Corbel"/>
              </a:rPr>
              <a:t>ö</a:t>
            </a:r>
            <a:r>
              <a:rPr sz="2000" b="1" dirty="0">
                <a:solidFill>
                  <a:srgbClr val="FFFFFF"/>
                </a:solidFill>
                <a:latin typeface="Corbel"/>
                <a:cs typeface="Corbel"/>
              </a:rPr>
              <a:t>zlemleme</a:t>
            </a:r>
            <a:r>
              <a:rPr sz="2000" b="1" spc="-20" dirty="0">
                <a:solidFill>
                  <a:srgbClr val="FFFFFF"/>
                </a:solidFill>
                <a:latin typeface="Corbel"/>
                <a:cs typeface="Corbel"/>
              </a:rPr>
              <a:t> </a:t>
            </a:r>
            <a:r>
              <a:rPr sz="2000" b="1" spc="-5" dirty="0">
                <a:solidFill>
                  <a:srgbClr val="FFFFFF"/>
                </a:solidFill>
                <a:latin typeface="Corbel"/>
                <a:cs typeface="Corbel"/>
              </a:rPr>
              <a:t>ve  </a:t>
            </a:r>
            <a:r>
              <a:rPr sz="2000" b="1" dirty="0">
                <a:solidFill>
                  <a:srgbClr val="FFFFFF"/>
                </a:solidFill>
                <a:latin typeface="Corbel"/>
                <a:cs typeface="Corbel"/>
              </a:rPr>
              <a:t>Dij</a:t>
            </a:r>
            <a:r>
              <a:rPr sz="2000" b="1" spc="5" dirty="0">
                <a:solidFill>
                  <a:srgbClr val="FFFFFF"/>
                </a:solidFill>
                <a:latin typeface="Corbel"/>
                <a:cs typeface="Corbel"/>
              </a:rPr>
              <a:t>i</a:t>
            </a:r>
            <a:r>
              <a:rPr sz="2000" b="1" spc="-5" dirty="0">
                <a:solidFill>
                  <a:srgbClr val="FFFFFF"/>
                </a:solidFill>
                <a:latin typeface="Corbel"/>
                <a:cs typeface="Corbel"/>
              </a:rPr>
              <a:t>ta</a:t>
            </a:r>
            <a:r>
              <a:rPr sz="2000" b="1" dirty="0">
                <a:solidFill>
                  <a:srgbClr val="FFFFFF"/>
                </a:solidFill>
                <a:latin typeface="Corbel"/>
                <a:cs typeface="Corbel"/>
              </a:rPr>
              <a:t>l</a:t>
            </a:r>
            <a:r>
              <a:rPr sz="2000" b="1" spc="-100" dirty="0">
                <a:solidFill>
                  <a:srgbClr val="FFFFFF"/>
                </a:solidFill>
                <a:latin typeface="Corbel"/>
                <a:cs typeface="Corbel"/>
              </a:rPr>
              <a:t> </a:t>
            </a:r>
            <a:r>
              <a:rPr sz="2000" b="1" spc="-5" dirty="0">
                <a:solidFill>
                  <a:srgbClr val="FFFFFF"/>
                </a:solidFill>
                <a:latin typeface="Corbel"/>
                <a:cs typeface="Corbel"/>
              </a:rPr>
              <a:t>Çözü</a:t>
            </a:r>
            <a:r>
              <a:rPr sz="2000" b="1" spc="-10" dirty="0">
                <a:solidFill>
                  <a:srgbClr val="FFFFFF"/>
                </a:solidFill>
                <a:latin typeface="Corbel"/>
                <a:cs typeface="Corbel"/>
              </a:rPr>
              <a:t>m</a:t>
            </a:r>
            <a:r>
              <a:rPr sz="2000" b="1" spc="-5" dirty="0">
                <a:solidFill>
                  <a:srgbClr val="FFFFFF"/>
                </a:solidFill>
                <a:latin typeface="Corbel"/>
                <a:cs typeface="Corbel"/>
              </a:rPr>
              <a:t>le</a:t>
            </a:r>
            <a:r>
              <a:rPr sz="2000" b="1" dirty="0">
                <a:solidFill>
                  <a:srgbClr val="FFFFFF"/>
                </a:solidFill>
                <a:latin typeface="Corbel"/>
                <a:cs typeface="Corbel"/>
              </a:rPr>
              <a:t>r </a:t>
            </a:r>
            <a:r>
              <a:rPr sz="2000" b="1" spc="-75" dirty="0">
                <a:solidFill>
                  <a:srgbClr val="FFFFFF"/>
                </a:solidFill>
                <a:latin typeface="Corbel"/>
                <a:cs typeface="Corbel"/>
              </a:rPr>
              <a:t>(</a:t>
            </a:r>
            <a:r>
              <a:rPr sz="2000" b="1" spc="-5" dirty="0">
                <a:solidFill>
                  <a:srgbClr val="FFFFFF"/>
                </a:solidFill>
                <a:latin typeface="Corbel"/>
                <a:cs typeface="Corbel"/>
              </a:rPr>
              <a:t>G</a:t>
            </a:r>
            <a:r>
              <a:rPr sz="2000" b="1" spc="-25" dirty="0">
                <a:solidFill>
                  <a:srgbClr val="FFFFFF"/>
                </a:solidFill>
                <a:latin typeface="Corbel"/>
                <a:cs typeface="Corbel"/>
              </a:rPr>
              <a:t>O</a:t>
            </a:r>
            <a:r>
              <a:rPr sz="2000" b="1" dirty="0">
                <a:solidFill>
                  <a:srgbClr val="FFFFFF"/>
                </a:solidFill>
                <a:latin typeface="Corbel"/>
                <a:cs typeface="Corbel"/>
              </a:rPr>
              <a:t>V</a:t>
            </a:r>
            <a:r>
              <a:rPr sz="2000" b="1" spc="5" dirty="0">
                <a:solidFill>
                  <a:srgbClr val="FFFFFF"/>
                </a:solidFill>
                <a:latin typeface="Corbel"/>
                <a:cs typeface="Corbel"/>
              </a:rPr>
              <a:t>E</a:t>
            </a:r>
            <a:r>
              <a:rPr sz="2000" b="1" dirty="0">
                <a:solidFill>
                  <a:srgbClr val="FFFFFF"/>
                </a:solidFill>
                <a:latin typeface="Corbel"/>
                <a:cs typeface="Corbel"/>
              </a:rPr>
              <a:t>RN</a:t>
            </a:r>
            <a:r>
              <a:rPr sz="2000" b="1" spc="-5" dirty="0">
                <a:solidFill>
                  <a:srgbClr val="FFFFFF"/>
                </a:solidFill>
                <a:latin typeface="Corbel"/>
                <a:cs typeface="Corbel"/>
              </a:rPr>
              <a:t>AN</a:t>
            </a:r>
            <a:r>
              <a:rPr sz="2000" b="1" spc="-15" dirty="0">
                <a:solidFill>
                  <a:srgbClr val="FFFFFF"/>
                </a:solidFill>
                <a:latin typeface="Corbel"/>
                <a:cs typeface="Corbel"/>
              </a:rPr>
              <a:t>C</a:t>
            </a:r>
            <a:r>
              <a:rPr sz="2000" b="1" dirty="0">
                <a:solidFill>
                  <a:srgbClr val="FFFFFF"/>
                </a:solidFill>
                <a:latin typeface="Corbel"/>
                <a:cs typeface="Corbel"/>
              </a:rPr>
              <a:t>E)</a:t>
            </a:r>
            <a:endParaRPr sz="2000">
              <a:latin typeface="Corbel"/>
              <a:cs typeface="Corbel"/>
            </a:endParaRPr>
          </a:p>
        </p:txBody>
      </p:sp>
      <p:grpSp>
        <p:nvGrpSpPr>
          <p:cNvPr id="49" name="object 49"/>
          <p:cNvGrpSpPr/>
          <p:nvPr/>
        </p:nvGrpSpPr>
        <p:grpSpPr>
          <a:xfrm>
            <a:off x="6466332" y="4637532"/>
            <a:ext cx="1106805" cy="1239520"/>
            <a:chOff x="6466332" y="4637532"/>
            <a:chExt cx="1106805" cy="1239520"/>
          </a:xfrm>
        </p:grpSpPr>
        <p:pic>
          <p:nvPicPr>
            <p:cNvPr id="50" name="object 50"/>
            <p:cNvPicPr/>
            <p:nvPr/>
          </p:nvPicPr>
          <p:blipFill>
            <a:blip r:embed="rId8" cstate="print"/>
            <a:stretch>
              <a:fillRect/>
            </a:stretch>
          </p:blipFill>
          <p:spPr>
            <a:xfrm>
              <a:off x="6479286" y="4650486"/>
              <a:ext cx="1080515" cy="1213104"/>
            </a:xfrm>
            <a:prstGeom prst="rect">
              <a:avLst/>
            </a:prstGeom>
          </p:spPr>
        </p:pic>
        <p:sp>
          <p:nvSpPr>
            <p:cNvPr id="51" name="object 51"/>
            <p:cNvSpPr/>
            <p:nvPr/>
          </p:nvSpPr>
          <p:spPr>
            <a:xfrm>
              <a:off x="6479286" y="4650486"/>
              <a:ext cx="1080770" cy="1213485"/>
            </a:xfrm>
            <a:custGeom>
              <a:avLst/>
              <a:gdLst/>
              <a:ahLst/>
              <a:cxnLst/>
              <a:rect l="l" t="t" r="r" b="b"/>
              <a:pathLst>
                <a:path w="1080770" h="1213485">
                  <a:moveTo>
                    <a:pt x="0" y="108076"/>
                  </a:moveTo>
                  <a:lnTo>
                    <a:pt x="8493" y="66008"/>
                  </a:lnTo>
                  <a:lnTo>
                    <a:pt x="31654" y="31654"/>
                  </a:lnTo>
                  <a:lnTo>
                    <a:pt x="66008" y="8493"/>
                  </a:lnTo>
                  <a:lnTo>
                    <a:pt x="108077" y="0"/>
                  </a:lnTo>
                  <a:lnTo>
                    <a:pt x="972438" y="0"/>
                  </a:lnTo>
                  <a:lnTo>
                    <a:pt x="1014507" y="8493"/>
                  </a:lnTo>
                  <a:lnTo>
                    <a:pt x="1048861" y="31654"/>
                  </a:lnTo>
                  <a:lnTo>
                    <a:pt x="1072022" y="66008"/>
                  </a:lnTo>
                  <a:lnTo>
                    <a:pt x="1080515" y="108076"/>
                  </a:lnTo>
                  <a:lnTo>
                    <a:pt x="1080515" y="1105052"/>
                  </a:lnTo>
                  <a:lnTo>
                    <a:pt x="1072022" y="1147111"/>
                  </a:lnTo>
                  <a:lnTo>
                    <a:pt x="1048861" y="1181457"/>
                  </a:lnTo>
                  <a:lnTo>
                    <a:pt x="1014507" y="1204613"/>
                  </a:lnTo>
                  <a:lnTo>
                    <a:pt x="972438" y="1213104"/>
                  </a:lnTo>
                  <a:lnTo>
                    <a:pt x="108077" y="1213104"/>
                  </a:lnTo>
                  <a:lnTo>
                    <a:pt x="66008" y="1204613"/>
                  </a:lnTo>
                  <a:lnTo>
                    <a:pt x="31654" y="1181457"/>
                  </a:lnTo>
                  <a:lnTo>
                    <a:pt x="8493" y="1147111"/>
                  </a:lnTo>
                  <a:lnTo>
                    <a:pt x="0" y="1105052"/>
                  </a:lnTo>
                  <a:lnTo>
                    <a:pt x="0" y="108076"/>
                  </a:lnTo>
                  <a:close/>
                </a:path>
              </a:pathLst>
            </a:custGeom>
            <a:ln w="25908">
              <a:solidFill>
                <a:srgbClr val="FFFFFF"/>
              </a:solidFill>
            </a:ln>
          </p:spPr>
          <p:txBody>
            <a:bodyPr wrap="square" lIns="0" tIns="0" rIns="0" bIns="0" rtlCol="0"/>
            <a:lstStyle/>
            <a:p>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72139"/>
            <a:ext cx="10488295" cy="577081"/>
          </a:xfrm>
          <a:prstGeom prst="rect">
            <a:avLst/>
          </a:prstGeom>
          <a:ln w="9144">
            <a:solidFill>
              <a:srgbClr val="BD4A47"/>
            </a:solidFill>
          </a:ln>
        </p:spPr>
        <p:txBody>
          <a:bodyPr vert="horz" wrap="square" lIns="0" tIns="83820" rIns="0" bIns="0" rtlCol="0">
            <a:spAutoFit/>
          </a:bodyPr>
          <a:lstStyle/>
          <a:p>
            <a:pPr marL="321945">
              <a:lnSpc>
                <a:spcPct val="100000"/>
              </a:lnSpc>
              <a:spcBef>
                <a:spcPts val="660"/>
              </a:spcBef>
            </a:pPr>
            <a:r>
              <a:rPr sz="3200" dirty="0">
                <a:latin typeface="Calibri"/>
                <a:cs typeface="Calibri"/>
              </a:rPr>
              <a:t>AB </a:t>
            </a:r>
            <a:r>
              <a:rPr sz="3200" spc="-10" dirty="0">
                <a:latin typeface="Calibri"/>
                <a:cs typeface="Calibri"/>
              </a:rPr>
              <a:t>Politika</a:t>
            </a:r>
            <a:r>
              <a:rPr sz="3200" spc="-40" dirty="0">
                <a:latin typeface="Calibri"/>
                <a:cs typeface="Calibri"/>
              </a:rPr>
              <a:t> </a:t>
            </a:r>
            <a:r>
              <a:rPr sz="3200" spc="-10" dirty="0">
                <a:latin typeface="Calibri"/>
                <a:cs typeface="Calibri"/>
              </a:rPr>
              <a:t>Arka</a:t>
            </a:r>
            <a:r>
              <a:rPr sz="3200" spc="-15" dirty="0">
                <a:latin typeface="Calibri"/>
                <a:cs typeface="Calibri"/>
              </a:rPr>
              <a:t> </a:t>
            </a:r>
            <a:r>
              <a:rPr sz="3200" spc="-5" dirty="0">
                <a:latin typeface="Calibri"/>
                <a:cs typeface="Calibri"/>
              </a:rPr>
              <a:t>Planı</a:t>
            </a:r>
            <a:r>
              <a:rPr sz="3200" spc="-25" dirty="0">
                <a:latin typeface="Calibri"/>
                <a:cs typeface="Calibri"/>
              </a:rPr>
              <a:t> </a:t>
            </a:r>
            <a:r>
              <a:rPr sz="3200" dirty="0">
                <a:latin typeface="Calibri"/>
                <a:cs typeface="Calibri"/>
              </a:rPr>
              <a:t>–</a:t>
            </a:r>
            <a:r>
              <a:rPr sz="3200" spc="5" dirty="0">
                <a:latin typeface="Calibri"/>
                <a:cs typeface="Calibri"/>
              </a:rPr>
              <a:t> </a:t>
            </a:r>
            <a:r>
              <a:rPr sz="3200" spc="-5" dirty="0">
                <a:latin typeface="Calibri"/>
                <a:cs typeface="Calibri"/>
              </a:rPr>
              <a:t>Gıda</a:t>
            </a:r>
            <a:r>
              <a:rPr sz="3200" spc="-25" dirty="0">
                <a:latin typeface="Calibri"/>
                <a:cs typeface="Calibri"/>
              </a:rPr>
              <a:t> </a:t>
            </a:r>
            <a:r>
              <a:rPr sz="3200" spc="-15" dirty="0">
                <a:latin typeface="Calibri"/>
                <a:cs typeface="Calibri"/>
              </a:rPr>
              <a:t>ve</a:t>
            </a:r>
            <a:r>
              <a:rPr sz="3200" spc="-5" dirty="0">
                <a:latin typeface="Calibri"/>
                <a:cs typeface="Calibri"/>
              </a:rPr>
              <a:t> </a:t>
            </a:r>
            <a:r>
              <a:rPr sz="3200" spc="-50" dirty="0">
                <a:latin typeface="Calibri"/>
                <a:cs typeface="Calibri"/>
              </a:rPr>
              <a:t>Tarım</a:t>
            </a:r>
            <a:endParaRPr sz="3200" dirty="0">
              <a:latin typeface="Calibri"/>
              <a:cs typeface="Calibri"/>
            </a:endParaRPr>
          </a:p>
        </p:txBody>
      </p:sp>
      <p:grpSp>
        <p:nvGrpSpPr>
          <p:cNvPr id="3" name="object 3"/>
          <p:cNvGrpSpPr/>
          <p:nvPr/>
        </p:nvGrpSpPr>
        <p:grpSpPr>
          <a:xfrm>
            <a:off x="3003740" y="1011745"/>
            <a:ext cx="8589645" cy="5184140"/>
            <a:chOff x="3003740" y="1011745"/>
            <a:chExt cx="8589645" cy="5184140"/>
          </a:xfrm>
        </p:grpSpPr>
        <p:sp>
          <p:nvSpPr>
            <p:cNvPr id="4" name="object 4"/>
            <p:cNvSpPr/>
            <p:nvPr/>
          </p:nvSpPr>
          <p:spPr>
            <a:xfrm>
              <a:off x="3021456" y="1024763"/>
              <a:ext cx="1083945" cy="5158105"/>
            </a:xfrm>
            <a:custGeom>
              <a:avLst/>
              <a:gdLst/>
              <a:ahLst/>
              <a:cxnLst/>
              <a:rect l="l" t="t" r="r" b="b"/>
              <a:pathLst>
                <a:path w="1083945" h="5158105">
                  <a:moveTo>
                    <a:pt x="15240" y="0"/>
                  </a:moveTo>
                  <a:lnTo>
                    <a:pt x="49149" y="34349"/>
                  </a:lnTo>
                  <a:lnTo>
                    <a:pt x="82512" y="69032"/>
                  </a:lnTo>
                  <a:lnTo>
                    <a:pt x="115328" y="104045"/>
                  </a:lnTo>
                  <a:lnTo>
                    <a:pt x="147597" y="139381"/>
                  </a:lnTo>
                  <a:lnTo>
                    <a:pt x="179319" y="175035"/>
                  </a:lnTo>
                  <a:lnTo>
                    <a:pt x="210495" y="211002"/>
                  </a:lnTo>
                  <a:lnTo>
                    <a:pt x="241123" y="247276"/>
                  </a:lnTo>
                  <a:lnTo>
                    <a:pt x="271204" y="283852"/>
                  </a:lnTo>
                  <a:lnTo>
                    <a:pt x="300739" y="320724"/>
                  </a:lnTo>
                  <a:lnTo>
                    <a:pt x="329726" y="357887"/>
                  </a:lnTo>
                  <a:lnTo>
                    <a:pt x="358167" y="395335"/>
                  </a:lnTo>
                  <a:lnTo>
                    <a:pt x="386060" y="433064"/>
                  </a:lnTo>
                  <a:lnTo>
                    <a:pt x="413407" y="471067"/>
                  </a:lnTo>
                  <a:lnTo>
                    <a:pt x="440207" y="509339"/>
                  </a:lnTo>
                  <a:lnTo>
                    <a:pt x="466459" y="547875"/>
                  </a:lnTo>
                  <a:lnTo>
                    <a:pt x="492165" y="586669"/>
                  </a:lnTo>
                  <a:lnTo>
                    <a:pt x="517324" y="625716"/>
                  </a:lnTo>
                  <a:lnTo>
                    <a:pt x="541936" y="665010"/>
                  </a:lnTo>
                  <a:lnTo>
                    <a:pt x="566001" y="704546"/>
                  </a:lnTo>
                  <a:lnTo>
                    <a:pt x="589519" y="744319"/>
                  </a:lnTo>
                  <a:lnTo>
                    <a:pt x="612490" y="784323"/>
                  </a:lnTo>
                  <a:lnTo>
                    <a:pt x="634915" y="824552"/>
                  </a:lnTo>
                  <a:lnTo>
                    <a:pt x="656792" y="865002"/>
                  </a:lnTo>
                  <a:lnTo>
                    <a:pt x="678122" y="905666"/>
                  </a:lnTo>
                  <a:lnTo>
                    <a:pt x="698906" y="946540"/>
                  </a:lnTo>
                  <a:lnTo>
                    <a:pt x="719142" y="987618"/>
                  </a:lnTo>
                  <a:lnTo>
                    <a:pt x="738832" y="1028894"/>
                  </a:lnTo>
                  <a:lnTo>
                    <a:pt x="757975" y="1070363"/>
                  </a:lnTo>
                  <a:lnTo>
                    <a:pt x="776570" y="1112020"/>
                  </a:lnTo>
                  <a:lnTo>
                    <a:pt x="794619" y="1153858"/>
                  </a:lnTo>
                  <a:lnTo>
                    <a:pt x="812121" y="1195874"/>
                  </a:lnTo>
                  <a:lnTo>
                    <a:pt x="829076" y="1238061"/>
                  </a:lnTo>
                  <a:lnTo>
                    <a:pt x="845484" y="1280413"/>
                  </a:lnTo>
                  <a:lnTo>
                    <a:pt x="861345" y="1322927"/>
                  </a:lnTo>
                  <a:lnTo>
                    <a:pt x="876659" y="1365595"/>
                  </a:lnTo>
                  <a:lnTo>
                    <a:pt x="891426" y="1408412"/>
                  </a:lnTo>
                  <a:lnTo>
                    <a:pt x="905647" y="1451374"/>
                  </a:lnTo>
                  <a:lnTo>
                    <a:pt x="919320" y="1494474"/>
                  </a:lnTo>
                  <a:lnTo>
                    <a:pt x="932446" y="1537708"/>
                  </a:lnTo>
                  <a:lnTo>
                    <a:pt x="945026" y="1581069"/>
                  </a:lnTo>
                  <a:lnTo>
                    <a:pt x="957058" y="1624552"/>
                  </a:lnTo>
                  <a:lnTo>
                    <a:pt x="968544" y="1668153"/>
                  </a:lnTo>
                  <a:lnTo>
                    <a:pt x="979483" y="1711865"/>
                  </a:lnTo>
                  <a:lnTo>
                    <a:pt x="989874" y="1755683"/>
                  </a:lnTo>
                  <a:lnTo>
                    <a:pt x="999719" y="1799601"/>
                  </a:lnTo>
                  <a:lnTo>
                    <a:pt x="1009017" y="1843615"/>
                  </a:lnTo>
                  <a:lnTo>
                    <a:pt x="1017768" y="1887719"/>
                  </a:lnTo>
                  <a:lnTo>
                    <a:pt x="1025972" y="1931906"/>
                  </a:lnTo>
                  <a:lnTo>
                    <a:pt x="1033629" y="1976173"/>
                  </a:lnTo>
                  <a:lnTo>
                    <a:pt x="1040739" y="2020513"/>
                  </a:lnTo>
                  <a:lnTo>
                    <a:pt x="1047302" y="2064921"/>
                  </a:lnTo>
                  <a:lnTo>
                    <a:pt x="1053319" y="2109391"/>
                  </a:lnTo>
                  <a:lnTo>
                    <a:pt x="1058788" y="2153919"/>
                  </a:lnTo>
                  <a:lnTo>
                    <a:pt x="1063710" y="2198498"/>
                  </a:lnTo>
                  <a:lnTo>
                    <a:pt x="1068086" y="2243124"/>
                  </a:lnTo>
                  <a:lnTo>
                    <a:pt x="1071914" y="2287790"/>
                  </a:lnTo>
                  <a:lnTo>
                    <a:pt x="1075196" y="2332492"/>
                  </a:lnTo>
                  <a:lnTo>
                    <a:pt x="1077931" y="2377223"/>
                  </a:lnTo>
                  <a:lnTo>
                    <a:pt x="1080118" y="2421979"/>
                  </a:lnTo>
                  <a:lnTo>
                    <a:pt x="1081759" y="2466754"/>
                  </a:lnTo>
                  <a:lnTo>
                    <a:pt x="1082853" y="2511543"/>
                  </a:lnTo>
                  <a:lnTo>
                    <a:pt x="1083400" y="2556340"/>
                  </a:lnTo>
                  <a:lnTo>
                    <a:pt x="1083400" y="2601139"/>
                  </a:lnTo>
                  <a:lnTo>
                    <a:pt x="1082853" y="2645936"/>
                  </a:lnTo>
                  <a:lnTo>
                    <a:pt x="1081759" y="2690724"/>
                  </a:lnTo>
                  <a:lnTo>
                    <a:pt x="1080118" y="2735500"/>
                  </a:lnTo>
                  <a:lnTo>
                    <a:pt x="1077931" y="2780256"/>
                  </a:lnTo>
                  <a:lnTo>
                    <a:pt x="1075196" y="2824987"/>
                  </a:lnTo>
                  <a:lnTo>
                    <a:pt x="1071914" y="2869689"/>
                  </a:lnTo>
                  <a:lnTo>
                    <a:pt x="1068086" y="2914355"/>
                  </a:lnTo>
                  <a:lnTo>
                    <a:pt x="1063710" y="2958981"/>
                  </a:lnTo>
                  <a:lnTo>
                    <a:pt x="1058788" y="3003560"/>
                  </a:lnTo>
                  <a:lnTo>
                    <a:pt x="1053319" y="3048088"/>
                  </a:lnTo>
                  <a:lnTo>
                    <a:pt x="1047302" y="3092559"/>
                  </a:lnTo>
                  <a:lnTo>
                    <a:pt x="1040739" y="3136967"/>
                  </a:lnTo>
                  <a:lnTo>
                    <a:pt x="1033629" y="3181307"/>
                  </a:lnTo>
                  <a:lnTo>
                    <a:pt x="1025972" y="3225574"/>
                  </a:lnTo>
                  <a:lnTo>
                    <a:pt x="1017768" y="3269762"/>
                  </a:lnTo>
                  <a:lnTo>
                    <a:pt x="1009017" y="3313865"/>
                  </a:lnTo>
                  <a:lnTo>
                    <a:pt x="999719" y="3357879"/>
                  </a:lnTo>
                  <a:lnTo>
                    <a:pt x="989874" y="3401798"/>
                  </a:lnTo>
                  <a:lnTo>
                    <a:pt x="979483" y="3445616"/>
                  </a:lnTo>
                  <a:lnTo>
                    <a:pt x="968544" y="3489329"/>
                  </a:lnTo>
                  <a:lnTo>
                    <a:pt x="957058" y="3532929"/>
                  </a:lnTo>
                  <a:lnTo>
                    <a:pt x="945026" y="3576413"/>
                  </a:lnTo>
                  <a:lnTo>
                    <a:pt x="932446" y="3619775"/>
                  </a:lnTo>
                  <a:lnTo>
                    <a:pt x="919320" y="3663009"/>
                  </a:lnTo>
                  <a:lnTo>
                    <a:pt x="905647" y="3706110"/>
                  </a:lnTo>
                  <a:lnTo>
                    <a:pt x="891426" y="3749072"/>
                  </a:lnTo>
                  <a:lnTo>
                    <a:pt x="876659" y="3791889"/>
                  </a:lnTo>
                  <a:lnTo>
                    <a:pt x="861345" y="3834558"/>
                  </a:lnTo>
                  <a:lnTo>
                    <a:pt x="845484" y="3877071"/>
                  </a:lnTo>
                  <a:lnTo>
                    <a:pt x="829076" y="3919425"/>
                  </a:lnTo>
                  <a:lnTo>
                    <a:pt x="812121" y="3961612"/>
                  </a:lnTo>
                  <a:lnTo>
                    <a:pt x="794619" y="4003628"/>
                  </a:lnTo>
                  <a:lnTo>
                    <a:pt x="776570" y="4045467"/>
                  </a:lnTo>
                  <a:lnTo>
                    <a:pt x="757975" y="4087124"/>
                  </a:lnTo>
                  <a:lnTo>
                    <a:pt x="738832" y="4128594"/>
                  </a:lnTo>
                  <a:lnTo>
                    <a:pt x="719142" y="4169871"/>
                  </a:lnTo>
                  <a:lnTo>
                    <a:pt x="698906" y="4210949"/>
                  </a:lnTo>
                  <a:lnTo>
                    <a:pt x="678122" y="4251823"/>
                  </a:lnTo>
                  <a:lnTo>
                    <a:pt x="656792" y="4292488"/>
                  </a:lnTo>
                  <a:lnTo>
                    <a:pt x="634915" y="4332938"/>
                  </a:lnTo>
                  <a:lnTo>
                    <a:pt x="612490" y="4373169"/>
                  </a:lnTo>
                  <a:lnTo>
                    <a:pt x="589519" y="4413173"/>
                  </a:lnTo>
                  <a:lnTo>
                    <a:pt x="566001" y="4452946"/>
                  </a:lnTo>
                  <a:lnTo>
                    <a:pt x="541936" y="4492483"/>
                  </a:lnTo>
                  <a:lnTo>
                    <a:pt x="517324" y="4531778"/>
                  </a:lnTo>
                  <a:lnTo>
                    <a:pt x="492165" y="4570826"/>
                  </a:lnTo>
                  <a:lnTo>
                    <a:pt x="466459" y="4609620"/>
                  </a:lnTo>
                  <a:lnTo>
                    <a:pt x="440207" y="4648157"/>
                  </a:lnTo>
                  <a:lnTo>
                    <a:pt x="413407" y="4686430"/>
                  </a:lnTo>
                  <a:lnTo>
                    <a:pt x="386060" y="4724434"/>
                  </a:lnTo>
                  <a:lnTo>
                    <a:pt x="358167" y="4762163"/>
                  </a:lnTo>
                  <a:lnTo>
                    <a:pt x="329726" y="4799612"/>
                  </a:lnTo>
                  <a:lnTo>
                    <a:pt x="300739" y="4836776"/>
                  </a:lnTo>
                  <a:lnTo>
                    <a:pt x="271204" y="4873648"/>
                  </a:lnTo>
                  <a:lnTo>
                    <a:pt x="241123" y="4910225"/>
                  </a:lnTo>
                  <a:lnTo>
                    <a:pt x="210495" y="4946500"/>
                  </a:lnTo>
                  <a:lnTo>
                    <a:pt x="179319" y="4982467"/>
                  </a:lnTo>
                  <a:lnTo>
                    <a:pt x="147597" y="5018122"/>
                  </a:lnTo>
                  <a:lnTo>
                    <a:pt x="115328" y="5053459"/>
                  </a:lnTo>
                  <a:lnTo>
                    <a:pt x="82512" y="5088473"/>
                  </a:lnTo>
                  <a:lnTo>
                    <a:pt x="49149" y="5123157"/>
                  </a:lnTo>
                  <a:lnTo>
                    <a:pt x="15240" y="5157508"/>
                  </a:lnTo>
                  <a:lnTo>
                    <a:pt x="0" y="5142230"/>
                  </a:lnTo>
                  <a:lnTo>
                    <a:pt x="33976" y="5107806"/>
                  </a:lnTo>
                  <a:lnTo>
                    <a:pt x="67401" y="5073044"/>
                  </a:lnTo>
                  <a:lnTo>
                    <a:pt x="100273" y="5037950"/>
                  </a:lnTo>
                  <a:lnTo>
                    <a:pt x="132592" y="5002530"/>
                  </a:lnTo>
                  <a:lnTo>
                    <a:pt x="164359" y="4966789"/>
                  </a:lnTo>
                  <a:lnTo>
                    <a:pt x="195574" y="4930732"/>
                  </a:lnTo>
                  <a:lnTo>
                    <a:pt x="226236" y="4894365"/>
                  </a:lnTo>
                  <a:lnTo>
                    <a:pt x="256345" y="4857693"/>
                  </a:lnTo>
                  <a:lnTo>
                    <a:pt x="285903" y="4820723"/>
                  </a:lnTo>
                  <a:lnTo>
                    <a:pt x="314907" y="4783459"/>
                  </a:lnTo>
                  <a:lnTo>
                    <a:pt x="343359" y="4745907"/>
                  </a:lnTo>
                  <a:lnTo>
                    <a:pt x="371259" y="4708073"/>
                  </a:lnTo>
                  <a:lnTo>
                    <a:pt x="398606" y="4669962"/>
                  </a:lnTo>
                  <a:lnTo>
                    <a:pt x="425401" y="4631580"/>
                  </a:lnTo>
                  <a:lnTo>
                    <a:pt x="451644" y="4592932"/>
                  </a:lnTo>
                  <a:lnTo>
                    <a:pt x="477333" y="4554024"/>
                  </a:lnTo>
                  <a:lnTo>
                    <a:pt x="502471" y="4514862"/>
                  </a:lnTo>
                  <a:lnTo>
                    <a:pt x="527056" y="4475450"/>
                  </a:lnTo>
                  <a:lnTo>
                    <a:pt x="551088" y="4435794"/>
                  </a:lnTo>
                  <a:lnTo>
                    <a:pt x="574568" y="4395901"/>
                  </a:lnTo>
                  <a:lnTo>
                    <a:pt x="597496" y="4355775"/>
                  </a:lnTo>
                  <a:lnTo>
                    <a:pt x="619871" y="4315422"/>
                  </a:lnTo>
                  <a:lnTo>
                    <a:pt x="641693" y="4274848"/>
                  </a:lnTo>
                  <a:lnTo>
                    <a:pt x="662963" y="4234057"/>
                  </a:lnTo>
                  <a:lnTo>
                    <a:pt x="683681" y="4193057"/>
                  </a:lnTo>
                  <a:lnTo>
                    <a:pt x="703846" y="4151851"/>
                  </a:lnTo>
                  <a:lnTo>
                    <a:pt x="723459" y="4110446"/>
                  </a:lnTo>
                  <a:lnTo>
                    <a:pt x="742519" y="4068848"/>
                  </a:lnTo>
                  <a:lnTo>
                    <a:pt x="761027" y="4027061"/>
                  </a:lnTo>
                  <a:lnTo>
                    <a:pt x="778982" y="3985091"/>
                  </a:lnTo>
                  <a:lnTo>
                    <a:pt x="796385" y="3942945"/>
                  </a:lnTo>
                  <a:lnTo>
                    <a:pt x="813235" y="3900626"/>
                  </a:lnTo>
                  <a:lnTo>
                    <a:pt x="829533" y="3858142"/>
                  </a:lnTo>
                  <a:lnTo>
                    <a:pt x="845278" y="3815497"/>
                  </a:lnTo>
                  <a:lnTo>
                    <a:pt x="860471" y="3772697"/>
                  </a:lnTo>
                  <a:lnTo>
                    <a:pt x="875112" y="3729748"/>
                  </a:lnTo>
                  <a:lnTo>
                    <a:pt x="889200" y="3686655"/>
                  </a:lnTo>
                  <a:lnTo>
                    <a:pt x="902735" y="3643423"/>
                  </a:lnTo>
                  <a:lnTo>
                    <a:pt x="915718" y="3600058"/>
                  </a:lnTo>
                  <a:lnTo>
                    <a:pt x="928149" y="3556566"/>
                  </a:lnTo>
                  <a:lnTo>
                    <a:pt x="940027" y="3512953"/>
                  </a:lnTo>
                  <a:lnTo>
                    <a:pt x="951353" y="3469223"/>
                  </a:lnTo>
                  <a:lnTo>
                    <a:pt x="962126" y="3425382"/>
                  </a:lnTo>
                  <a:lnTo>
                    <a:pt x="972346" y="3381436"/>
                  </a:lnTo>
                  <a:lnTo>
                    <a:pt x="982015" y="3337390"/>
                  </a:lnTo>
                  <a:lnTo>
                    <a:pt x="991130" y="3293251"/>
                  </a:lnTo>
                  <a:lnTo>
                    <a:pt x="999694" y="3249023"/>
                  </a:lnTo>
                  <a:lnTo>
                    <a:pt x="1007704" y="3204711"/>
                  </a:lnTo>
                  <a:lnTo>
                    <a:pt x="1015163" y="3160323"/>
                  </a:lnTo>
                  <a:lnTo>
                    <a:pt x="1022069" y="3115862"/>
                  </a:lnTo>
                  <a:lnTo>
                    <a:pt x="1028422" y="3071335"/>
                  </a:lnTo>
                  <a:lnTo>
                    <a:pt x="1034223" y="3026747"/>
                  </a:lnTo>
                  <a:lnTo>
                    <a:pt x="1039471" y="2982103"/>
                  </a:lnTo>
                  <a:lnTo>
                    <a:pt x="1044167" y="2937410"/>
                  </a:lnTo>
                  <a:lnTo>
                    <a:pt x="1048311" y="2892672"/>
                  </a:lnTo>
                  <a:lnTo>
                    <a:pt x="1051902" y="2847896"/>
                  </a:lnTo>
                  <a:lnTo>
                    <a:pt x="1054941" y="2803087"/>
                  </a:lnTo>
                  <a:lnTo>
                    <a:pt x="1057427" y="2758249"/>
                  </a:lnTo>
                  <a:lnTo>
                    <a:pt x="1059360" y="2713390"/>
                  </a:lnTo>
                  <a:lnTo>
                    <a:pt x="1060742" y="2668514"/>
                  </a:lnTo>
                  <a:lnTo>
                    <a:pt x="1061570" y="2623627"/>
                  </a:lnTo>
                  <a:lnTo>
                    <a:pt x="1061847" y="2578735"/>
                  </a:lnTo>
                  <a:lnTo>
                    <a:pt x="1061570" y="2533842"/>
                  </a:lnTo>
                  <a:lnTo>
                    <a:pt x="1060742" y="2488955"/>
                  </a:lnTo>
                  <a:lnTo>
                    <a:pt x="1059360" y="2444079"/>
                  </a:lnTo>
                  <a:lnTo>
                    <a:pt x="1057427" y="2399220"/>
                  </a:lnTo>
                  <a:lnTo>
                    <a:pt x="1054941" y="2354382"/>
                  </a:lnTo>
                  <a:lnTo>
                    <a:pt x="1051902" y="2309573"/>
                  </a:lnTo>
                  <a:lnTo>
                    <a:pt x="1048311" y="2264797"/>
                  </a:lnTo>
                  <a:lnTo>
                    <a:pt x="1044167" y="2220059"/>
                  </a:lnTo>
                  <a:lnTo>
                    <a:pt x="1039471" y="2175366"/>
                  </a:lnTo>
                  <a:lnTo>
                    <a:pt x="1034223" y="2130722"/>
                  </a:lnTo>
                  <a:lnTo>
                    <a:pt x="1028422" y="2086134"/>
                  </a:lnTo>
                  <a:lnTo>
                    <a:pt x="1022069" y="2041607"/>
                  </a:lnTo>
                  <a:lnTo>
                    <a:pt x="1015163" y="1997146"/>
                  </a:lnTo>
                  <a:lnTo>
                    <a:pt x="1007704" y="1952758"/>
                  </a:lnTo>
                  <a:lnTo>
                    <a:pt x="999694" y="1908446"/>
                  </a:lnTo>
                  <a:lnTo>
                    <a:pt x="991130" y="1864218"/>
                  </a:lnTo>
                  <a:lnTo>
                    <a:pt x="982015" y="1820079"/>
                  </a:lnTo>
                  <a:lnTo>
                    <a:pt x="972346" y="1776033"/>
                  </a:lnTo>
                  <a:lnTo>
                    <a:pt x="962126" y="1732087"/>
                  </a:lnTo>
                  <a:lnTo>
                    <a:pt x="951353" y="1688246"/>
                  </a:lnTo>
                  <a:lnTo>
                    <a:pt x="940027" y="1644516"/>
                  </a:lnTo>
                  <a:lnTo>
                    <a:pt x="928149" y="1600903"/>
                  </a:lnTo>
                  <a:lnTo>
                    <a:pt x="915718" y="1557411"/>
                  </a:lnTo>
                  <a:lnTo>
                    <a:pt x="902735" y="1514046"/>
                  </a:lnTo>
                  <a:lnTo>
                    <a:pt x="889200" y="1470814"/>
                  </a:lnTo>
                  <a:lnTo>
                    <a:pt x="875112" y="1427721"/>
                  </a:lnTo>
                  <a:lnTo>
                    <a:pt x="860471" y="1384772"/>
                  </a:lnTo>
                  <a:lnTo>
                    <a:pt x="845278" y="1341972"/>
                  </a:lnTo>
                  <a:lnTo>
                    <a:pt x="829533" y="1299327"/>
                  </a:lnTo>
                  <a:lnTo>
                    <a:pt x="813235" y="1256843"/>
                  </a:lnTo>
                  <a:lnTo>
                    <a:pt x="796385" y="1214524"/>
                  </a:lnTo>
                  <a:lnTo>
                    <a:pt x="778982" y="1172378"/>
                  </a:lnTo>
                  <a:lnTo>
                    <a:pt x="761027" y="1130408"/>
                  </a:lnTo>
                  <a:lnTo>
                    <a:pt x="742519" y="1088621"/>
                  </a:lnTo>
                  <a:lnTo>
                    <a:pt x="723459" y="1047023"/>
                  </a:lnTo>
                  <a:lnTo>
                    <a:pt x="703846" y="1005618"/>
                  </a:lnTo>
                  <a:lnTo>
                    <a:pt x="683681" y="964412"/>
                  </a:lnTo>
                  <a:lnTo>
                    <a:pt x="662963" y="923412"/>
                  </a:lnTo>
                  <a:lnTo>
                    <a:pt x="641693" y="882621"/>
                  </a:lnTo>
                  <a:lnTo>
                    <a:pt x="619871" y="842047"/>
                  </a:lnTo>
                  <a:lnTo>
                    <a:pt x="597496" y="801694"/>
                  </a:lnTo>
                  <a:lnTo>
                    <a:pt x="574568" y="761568"/>
                  </a:lnTo>
                  <a:lnTo>
                    <a:pt x="551088" y="721675"/>
                  </a:lnTo>
                  <a:lnTo>
                    <a:pt x="527056" y="682019"/>
                  </a:lnTo>
                  <a:lnTo>
                    <a:pt x="502471" y="642607"/>
                  </a:lnTo>
                  <a:lnTo>
                    <a:pt x="477333" y="603445"/>
                  </a:lnTo>
                  <a:lnTo>
                    <a:pt x="451644" y="564537"/>
                  </a:lnTo>
                  <a:lnTo>
                    <a:pt x="425401" y="525889"/>
                  </a:lnTo>
                  <a:lnTo>
                    <a:pt x="398606" y="487507"/>
                  </a:lnTo>
                  <a:lnTo>
                    <a:pt x="371259" y="449396"/>
                  </a:lnTo>
                  <a:lnTo>
                    <a:pt x="343359" y="411562"/>
                  </a:lnTo>
                  <a:lnTo>
                    <a:pt x="314907" y="374010"/>
                  </a:lnTo>
                  <a:lnTo>
                    <a:pt x="285903" y="336746"/>
                  </a:lnTo>
                  <a:lnTo>
                    <a:pt x="256345" y="299776"/>
                  </a:lnTo>
                  <a:lnTo>
                    <a:pt x="226236" y="263104"/>
                  </a:lnTo>
                  <a:lnTo>
                    <a:pt x="195574" y="226737"/>
                  </a:lnTo>
                  <a:lnTo>
                    <a:pt x="164359" y="190680"/>
                  </a:lnTo>
                  <a:lnTo>
                    <a:pt x="132592" y="154939"/>
                  </a:lnTo>
                  <a:lnTo>
                    <a:pt x="100273" y="119519"/>
                  </a:lnTo>
                  <a:lnTo>
                    <a:pt x="67401" y="84425"/>
                  </a:lnTo>
                  <a:lnTo>
                    <a:pt x="33976" y="49663"/>
                  </a:lnTo>
                  <a:lnTo>
                    <a:pt x="0" y="15239"/>
                  </a:lnTo>
                  <a:lnTo>
                    <a:pt x="15240" y="0"/>
                  </a:lnTo>
                  <a:close/>
                </a:path>
              </a:pathLst>
            </a:custGeom>
            <a:ln w="25907">
              <a:solidFill>
                <a:srgbClr val="A9C379"/>
              </a:solidFill>
            </a:ln>
          </p:spPr>
          <p:txBody>
            <a:bodyPr wrap="square" lIns="0" tIns="0" rIns="0" bIns="0" rtlCol="0"/>
            <a:lstStyle/>
            <a:p>
              <a:endParaRPr/>
            </a:p>
          </p:txBody>
        </p:sp>
        <p:sp>
          <p:nvSpPr>
            <p:cNvPr id="5" name="object 5"/>
            <p:cNvSpPr/>
            <p:nvPr/>
          </p:nvSpPr>
          <p:spPr>
            <a:xfrm>
              <a:off x="3373373" y="1178814"/>
              <a:ext cx="8206740" cy="571500"/>
            </a:xfrm>
            <a:custGeom>
              <a:avLst/>
              <a:gdLst/>
              <a:ahLst/>
              <a:cxnLst/>
              <a:rect l="l" t="t" r="r" b="b"/>
              <a:pathLst>
                <a:path w="8206740" h="571500">
                  <a:moveTo>
                    <a:pt x="8206740" y="0"/>
                  </a:moveTo>
                  <a:lnTo>
                    <a:pt x="0" y="0"/>
                  </a:lnTo>
                  <a:lnTo>
                    <a:pt x="0" y="571500"/>
                  </a:lnTo>
                  <a:lnTo>
                    <a:pt x="8206740" y="571500"/>
                  </a:lnTo>
                  <a:lnTo>
                    <a:pt x="8206740" y="0"/>
                  </a:lnTo>
                  <a:close/>
                </a:path>
              </a:pathLst>
            </a:custGeom>
            <a:solidFill>
              <a:srgbClr val="9BBA58">
                <a:alpha val="90194"/>
              </a:srgbClr>
            </a:solidFill>
          </p:spPr>
          <p:txBody>
            <a:bodyPr wrap="square" lIns="0" tIns="0" rIns="0" bIns="0" rtlCol="0"/>
            <a:lstStyle/>
            <a:p>
              <a:endParaRPr/>
            </a:p>
          </p:txBody>
        </p:sp>
        <p:sp>
          <p:nvSpPr>
            <p:cNvPr id="6" name="object 6"/>
            <p:cNvSpPr/>
            <p:nvPr/>
          </p:nvSpPr>
          <p:spPr>
            <a:xfrm>
              <a:off x="3373373" y="1178814"/>
              <a:ext cx="8206740" cy="571500"/>
            </a:xfrm>
            <a:custGeom>
              <a:avLst/>
              <a:gdLst/>
              <a:ahLst/>
              <a:cxnLst/>
              <a:rect l="l" t="t" r="r" b="b"/>
              <a:pathLst>
                <a:path w="8206740" h="571500">
                  <a:moveTo>
                    <a:pt x="0" y="571500"/>
                  </a:moveTo>
                  <a:lnTo>
                    <a:pt x="8206740" y="571500"/>
                  </a:lnTo>
                  <a:lnTo>
                    <a:pt x="8206740" y="0"/>
                  </a:lnTo>
                  <a:lnTo>
                    <a:pt x="0" y="0"/>
                  </a:lnTo>
                  <a:lnTo>
                    <a:pt x="0" y="571500"/>
                  </a:lnTo>
                  <a:close/>
                </a:path>
              </a:pathLst>
            </a:custGeom>
            <a:ln w="25908">
              <a:solidFill>
                <a:srgbClr val="FFFFFF"/>
              </a:solidFill>
            </a:ln>
          </p:spPr>
          <p:txBody>
            <a:bodyPr wrap="square" lIns="0" tIns="0" rIns="0" bIns="0" rtlCol="0"/>
            <a:lstStyle/>
            <a:p>
              <a:endParaRPr/>
            </a:p>
          </p:txBody>
        </p:sp>
        <p:sp>
          <p:nvSpPr>
            <p:cNvPr id="7" name="object 7"/>
            <p:cNvSpPr/>
            <p:nvPr/>
          </p:nvSpPr>
          <p:spPr>
            <a:xfrm>
              <a:off x="3016757" y="1108710"/>
              <a:ext cx="713740" cy="713740"/>
            </a:xfrm>
            <a:custGeom>
              <a:avLst/>
              <a:gdLst/>
              <a:ahLst/>
              <a:cxnLst/>
              <a:rect l="l" t="t" r="r" b="b"/>
              <a:pathLst>
                <a:path w="713739" h="713739">
                  <a:moveTo>
                    <a:pt x="356616" y="0"/>
                  </a:moveTo>
                  <a:lnTo>
                    <a:pt x="308220" y="3255"/>
                  </a:lnTo>
                  <a:lnTo>
                    <a:pt x="261805" y="12737"/>
                  </a:lnTo>
                  <a:lnTo>
                    <a:pt x="217795" y="28021"/>
                  </a:lnTo>
                  <a:lnTo>
                    <a:pt x="176614" y="48683"/>
                  </a:lnTo>
                  <a:lnTo>
                    <a:pt x="138688" y="74298"/>
                  </a:lnTo>
                  <a:lnTo>
                    <a:pt x="104441" y="104441"/>
                  </a:lnTo>
                  <a:lnTo>
                    <a:pt x="74298" y="138688"/>
                  </a:lnTo>
                  <a:lnTo>
                    <a:pt x="48683" y="176614"/>
                  </a:lnTo>
                  <a:lnTo>
                    <a:pt x="28021" y="217795"/>
                  </a:lnTo>
                  <a:lnTo>
                    <a:pt x="12737" y="261805"/>
                  </a:lnTo>
                  <a:lnTo>
                    <a:pt x="3255" y="308220"/>
                  </a:lnTo>
                  <a:lnTo>
                    <a:pt x="0" y="356615"/>
                  </a:lnTo>
                  <a:lnTo>
                    <a:pt x="3255" y="405011"/>
                  </a:lnTo>
                  <a:lnTo>
                    <a:pt x="12737" y="451426"/>
                  </a:lnTo>
                  <a:lnTo>
                    <a:pt x="28021" y="495436"/>
                  </a:lnTo>
                  <a:lnTo>
                    <a:pt x="48683" y="536617"/>
                  </a:lnTo>
                  <a:lnTo>
                    <a:pt x="74298" y="574543"/>
                  </a:lnTo>
                  <a:lnTo>
                    <a:pt x="104441" y="608790"/>
                  </a:lnTo>
                  <a:lnTo>
                    <a:pt x="138688" y="638933"/>
                  </a:lnTo>
                  <a:lnTo>
                    <a:pt x="176614" y="664548"/>
                  </a:lnTo>
                  <a:lnTo>
                    <a:pt x="217795" y="685210"/>
                  </a:lnTo>
                  <a:lnTo>
                    <a:pt x="261805" y="700494"/>
                  </a:lnTo>
                  <a:lnTo>
                    <a:pt x="308220" y="709976"/>
                  </a:lnTo>
                  <a:lnTo>
                    <a:pt x="356616" y="713231"/>
                  </a:lnTo>
                  <a:lnTo>
                    <a:pt x="405011" y="709976"/>
                  </a:lnTo>
                  <a:lnTo>
                    <a:pt x="451426" y="700494"/>
                  </a:lnTo>
                  <a:lnTo>
                    <a:pt x="495436" y="685210"/>
                  </a:lnTo>
                  <a:lnTo>
                    <a:pt x="536617" y="664548"/>
                  </a:lnTo>
                  <a:lnTo>
                    <a:pt x="574543" y="638933"/>
                  </a:lnTo>
                  <a:lnTo>
                    <a:pt x="608790" y="608790"/>
                  </a:lnTo>
                  <a:lnTo>
                    <a:pt x="638933" y="574543"/>
                  </a:lnTo>
                  <a:lnTo>
                    <a:pt x="664548" y="536617"/>
                  </a:lnTo>
                  <a:lnTo>
                    <a:pt x="685210" y="495436"/>
                  </a:lnTo>
                  <a:lnTo>
                    <a:pt x="700494" y="451426"/>
                  </a:lnTo>
                  <a:lnTo>
                    <a:pt x="709976" y="405011"/>
                  </a:lnTo>
                  <a:lnTo>
                    <a:pt x="713232" y="356615"/>
                  </a:lnTo>
                  <a:lnTo>
                    <a:pt x="709976" y="308220"/>
                  </a:lnTo>
                  <a:lnTo>
                    <a:pt x="700494" y="261805"/>
                  </a:lnTo>
                  <a:lnTo>
                    <a:pt x="685210" y="217795"/>
                  </a:lnTo>
                  <a:lnTo>
                    <a:pt x="664548" y="176614"/>
                  </a:lnTo>
                  <a:lnTo>
                    <a:pt x="638933" y="138688"/>
                  </a:lnTo>
                  <a:lnTo>
                    <a:pt x="608790" y="104441"/>
                  </a:lnTo>
                  <a:lnTo>
                    <a:pt x="574543" y="74298"/>
                  </a:lnTo>
                  <a:lnTo>
                    <a:pt x="536617" y="48683"/>
                  </a:lnTo>
                  <a:lnTo>
                    <a:pt x="495436" y="28021"/>
                  </a:lnTo>
                  <a:lnTo>
                    <a:pt x="451426" y="12737"/>
                  </a:lnTo>
                  <a:lnTo>
                    <a:pt x="405011" y="3255"/>
                  </a:lnTo>
                  <a:lnTo>
                    <a:pt x="356616" y="0"/>
                  </a:lnTo>
                  <a:close/>
                </a:path>
              </a:pathLst>
            </a:custGeom>
            <a:solidFill>
              <a:srgbClr val="FFFFFF"/>
            </a:solidFill>
          </p:spPr>
          <p:txBody>
            <a:bodyPr wrap="square" lIns="0" tIns="0" rIns="0" bIns="0" rtlCol="0"/>
            <a:lstStyle/>
            <a:p>
              <a:endParaRPr/>
            </a:p>
          </p:txBody>
        </p:sp>
        <p:sp>
          <p:nvSpPr>
            <p:cNvPr id="8" name="object 8"/>
            <p:cNvSpPr/>
            <p:nvPr/>
          </p:nvSpPr>
          <p:spPr>
            <a:xfrm>
              <a:off x="3016757" y="1108710"/>
              <a:ext cx="713740" cy="713740"/>
            </a:xfrm>
            <a:custGeom>
              <a:avLst/>
              <a:gdLst/>
              <a:ahLst/>
              <a:cxnLst/>
              <a:rect l="l" t="t" r="r" b="b"/>
              <a:pathLst>
                <a:path w="713739" h="713739">
                  <a:moveTo>
                    <a:pt x="0" y="356615"/>
                  </a:moveTo>
                  <a:lnTo>
                    <a:pt x="3255" y="308220"/>
                  </a:lnTo>
                  <a:lnTo>
                    <a:pt x="12737" y="261805"/>
                  </a:lnTo>
                  <a:lnTo>
                    <a:pt x="28021" y="217795"/>
                  </a:lnTo>
                  <a:lnTo>
                    <a:pt x="48683" y="176614"/>
                  </a:lnTo>
                  <a:lnTo>
                    <a:pt x="74298" y="138688"/>
                  </a:lnTo>
                  <a:lnTo>
                    <a:pt x="104441" y="104441"/>
                  </a:lnTo>
                  <a:lnTo>
                    <a:pt x="138688" y="74298"/>
                  </a:lnTo>
                  <a:lnTo>
                    <a:pt x="176614" y="48683"/>
                  </a:lnTo>
                  <a:lnTo>
                    <a:pt x="217795" y="28021"/>
                  </a:lnTo>
                  <a:lnTo>
                    <a:pt x="261805" y="12737"/>
                  </a:lnTo>
                  <a:lnTo>
                    <a:pt x="308220" y="3255"/>
                  </a:lnTo>
                  <a:lnTo>
                    <a:pt x="356616" y="0"/>
                  </a:lnTo>
                  <a:lnTo>
                    <a:pt x="405011" y="3255"/>
                  </a:lnTo>
                  <a:lnTo>
                    <a:pt x="451426" y="12737"/>
                  </a:lnTo>
                  <a:lnTo>
                    <a:pt x="495436" y="28021"/>
                  </a:lnTo>
                  <a:lnTo>
                    <a:pt x="536617" y="48683"/>
                  </a:lnTo>
                  <a:lnTo>
                    <a:pt x="574543" y="74298"/>
                  </a:lnTo>
                  <a:lnTo>
                    <a:pt x="608790" y="104441"/>
                  </a:lnTo>
                  <a:lnTo>
                    <a:pt x="638933" y="138688"/>
                  </a:lnTo>
                  <a:lnTo>
                    <a:pt x="664548" y="176614"/>
                  </a:lnTo>
                  <a:lnTo>
                    <a:pt x="685210" y="217795"/>
                  </a:lnTo>
                  <a:lnTo>
                    <a:pt x="700494" y="261805"/>
                  </a:lnTo>
                  <a:lnTo>
                    <a:pt x="709976" y="308220"/>
                  </a:lnTo>
                  <a:lnTo>
                    <a:pt x="713232" y="356615"/>
                  </a:lnTo>
                  <a:lnTo>
                    <a:pt x="709976" y="405011"/>
                  </a:lnTo>
                  <a:lnTo>
                    <a:pt x="700494" y="451426"/>
                  </a:lnTo>
                  <a:lnTo>
                    <a:pt x="685210" y="495436"/>
                  </a:lnTo>
                  <a:lnTo>
                    <a:pt x="664548" y="536617"/>
                  </a:lnTo>
                  <a:lnTo>
                    <a:pt x="638933" y="574543"/>
                  </a:lnTo>
                  <a:lnTo>
                    <a:pt x="608790" y="608790"/>
                  </a:lnTo>
                  <a:lnTo>
                    <a:pt x="574543" y="638933"/>
                  </a:lnTo>
                  <a:lnTo>
                    <a:pt x="536617" y="664548"/>
                  </a:lnTo>
                  <a:lnTo>
                    <a:pt x="495436" y="685210"/>
                  </a:lnTo>
                  <a:lnTo>
                    <a:pt x="451426" y="700494"/>
                  </a:lnTo>
                  <a:lnTo>
                    <a:pt x="405011" y="709976"/>
                  </a:lnTo>
                  <a:lnTo>
                    <a:pt x="356616" y="713231"/>
                  </a:lnTo>
                  <a:lnTo>
                    <a:pt x="308220" y="709976"/>
                  </a:lnTo>
                  <a:lnTo>
                    <a:pt x="261805" y="700494"/>
                  </a:lnTo>
                  <a:lnTo>
                    <a:pt x="217795" y="685210"/>
                  </a:lnTo>
                  <a:lnTo>
                    <a:pt x="176614" y="664548"/>
                  </a:lnTo>
                  <a:lnTo>
                    <a:pt x="138688" y="638933"/>
                  </a:lnTo>
                  <a:lnTo>
                    <a:pt x="104441" y="608790"/>
                  </a:lnTo>
                  <a:lnTo>
                    <a:pt x="74298" y="574543"/>
                  </a:lnTo>
                  <a:lnTo>
                    <a:pt x="48683" y="536617"/>
                  </a:lnTo>
                  <a:lnTo>
                    <a:pt x="28021" y="495436"/>
                  </a:lnTo>
                  <a:lnTo>
                    <a:pt x="12737" y="451426"/>
                  </a:lnTo>
                  <a:lnTo>
                    <a:pt x="3255" y="405011"/>
                  </a:lnTo>
                  <a:lnTo>
                    <a:pt x="0" y="356615"/>
                  </a:lnTo>
                  <a:close/>
                </a:path>
              </a:pathLst>
            </a:custGeom>
            <a:ln w="25908">
              <a:solidFill>
                <a:srgbClr val="9BBA58"/>
              </a:solidFill>
            </a:ln>
          </p:spPr>
          <p:txBody>
            <a:bodyPr wrap="square" lIns="0" tIns="0" rIns="0" bIns="0" rtlCol="0"/>
            <a:lstStyle/>
            <a:p>
              <a:endParaRPr/>
            </a:p>
          </p:txBody>
        </p:sp>
        <p:sp>
          <p:nvSpPr>
            <p:cNvPr id="9" name="object 9"/>
            <p:cNvSpPr/>
            <p:nvPr/>
          </p:nvSpPr>
          <p:spPr>
            <a:xfrm>
              <a:off x="3842766" y="2035302"/>
              <a:ext cx="7737475" cy="570230"/>
            </a:xfrm>
            <a:custGeom>
              <a:avLst/>
              <a:gdLst/>
              <a:ahLst/>
              <a:cxnLst/>
              <a:rect l="l" t="t" r="r" b="b"/>
              <a:pathLst>
                <a:path w="7737475" h="570230">
                  <a:moveTo>
                    <a:pt x="7737348" y="0"/>
                  </a:moveTo>
                  <a:lnTo>
                    <a:pt x="0" y="0"/>
                  </a:lnTo>
                  <a:lnTo>
                    <a:pt x="0" y="569976"/>
                  </a:lnTo>
                  <a:lnTo>
                    <a:pt x="7737348" y="569976"/>
                  </a:lnTo>
                  <a:lnTo>
                    <a:pt x="7737348" y="0"/>
                  </a:lnTo>
                  <a:close/>
                </a:path>
              </a:pathLst>
            </a:custGeom>
            <a:solidFill>
              <a:srgbClr val="9BBA58">
                <a:alpha val="81959"/>
              </a:srgbClr>
            </a:solidFill>
          </p:spPr>
          <p:txBody>
            <a:bodyPr wrap="square" lIns="0" tIns="0" rIns="0" bIns="0" rtlCol="0"/>
            <a:lstStyle/>
            <a:p>
              <a:endParaRPr/>
            </a:p>
          </p:txBody>
        </p:sp>
        <p:sp>
          <p:nvSpPr>
            <p:cNvPr id="10" name="object 10"/>
            <p:cNvSpPr/>
            <p:nvPr/>
          </p:nvSpPr>
          <p:spPr>
            <a:xfrm>
              <a:off x="3842766" y="2035302"/>
              <a:ext cx="7737475" cy="570230"/>
            </a:xfrm>
            <a:custGeom>
              <a:avLst/>
              <a:gdLst/>
              <a:ahLst/>
              <a:cxnLst/>
              <a:rect l="l" t="t" r="r" b="b"/>
              <a:pathLst>
                <a:path w="7737475" h="570230">
                  <a:moveTo>
                    <a:pt x="0" y="569976"/>
                  </a:moveTo>
                  <a:lnTo>
                    <a:pt x="7737348" y="569976"/>
                  </a:lnTo>
                  <a:lnTo>
                    <a:pt x="7737348" y="0"/>
                  </a:lnTo>
                  <a:lnTo>
                    <a:pt x="0" y="0"/>
                  </a:lnTo>
                  <a:lnTo>
                    <a:pt x="0" y="569976"/>
                  </a:lnTo>
                  <a:close/>
                </a:path>
              </a:pathLst>
            </a:custGeom>
            <a:ln w="25908">
              <a:solidFill>
                <a:srgbClr val="FFFFFF"/>
              </a:solidFill>
            </a:ln>
          </p:spPr>
          <p:txBody>
            <a:bodyPr wrap="square" lIns="0" tIns="0" rIns="0" bIns="0" rtlCol="0"/>
            <a:lstStyle/>
            <a:p>
              <a:endParaRPr/>
            </a:p>
          </p:txBody>
        </p:sp>
        <p:sp>
          <p:nvSpPr>
            <p:cNvPr id="11" name="object 11"/>
            <p:cNvSpPr/>
            <p:nvPr/>
          </p:nvSpPr>
          <p:spPr>
            <a:xfrm>
              <a:off x="3486150" y="1963674"/>
              <a:ext cx="713740" cy="713740"/>
            </a:xfrm>
            <a:custGeom>
              <a:avLst/>
              <a:gdLst/>
              <a:ahLst/>
              <a:cxnLst/>
              <a:rect l="l" t="t" r="r" b="b"/>
              <a:pathLst>
                <a:path w="713739" h="713739">
                  <a:moveTo>
                    <a:pt x="356615" y="0"/>
                  </a:moveTo>
                  <a:lnTo>
                    <a:pt x="308220" y="3255"/>
                  </a:lnTo>
                  <a:lnTo>
                    <a:pt x="261805" y="12737"/>
                  </a:lnTo>
                  <a:lnTo>
                    <a:pt x="217795" y="28021"/>
                  </a:lnTo>
                  <a:lnTo>
                    <a:pt x="176614" y="48683"/>
                  </a:lnTo>
                  <a:lnTo>
                    <a:pt x="138688" y="74298"/>
                  </a:lnTo>
                  <a:lnTo>
                    <a:pt x="104441" y="104441"/>
                  </a:lnTo>
                  <a:lnTo>
                    <a:pt x="74298" y="138688"/>
                  </a:lnTo>
                  <a:lnTo>
                    <a:pt x="48683" y="176614"/>
                  </a:lnTo>
                  <a:lnTo>
                    <a:pt x="28021" y="217795"/>
                  </a:lnTo>
                  <a:lnTo>
                    <a:pt x="12737" y="261805"/>
                  </a:lnTo>
                  <a:lnTo>
                    <a:pt x="3255" y="308220"/>
                  </a:lnTo>
                  <a:lnTo>
                    <a:pt x="0" y="356615"/>
                  </a:lnTo>
                  <a:lnTo>
                    <a:pt x="3255" y="405011"/>
                  </a:lnTo>
                  <a:lnTo>
                    <a:pt x="12737" y="451426"/>
                  </a:lnTo>
                  <a:lnTo>
                    <a:pt x="28021" y="495436"/>
                  </a:lnTo>
                  <a:lnTo>
                    <a:pt x="48683" y="536617"/>
                  </a:lnTo>
                  <a:lnTo>
                    <a:pt x="74298" y="574543"/>
                  </a:lnTo>
                  <a:lnTo>
                    <a:pt x="104441" y="608790"/>
                  </a:lnTo>
                  <a:lnTo>
                    <a:pt x="138688" y="638933"/>
                  </a:lnTo>
                  <a:lnTo>
                    <a:pt x="176614" y="664548"/>
                  </a:lnTo>
                  <a:lnTo>
                    <a:pt x="217795" y="685210"/>
                  </a:lnTo>
                  <a:lnTo>
                    <a:pt x="261805" y="700494"/>
                  </a:lnTo>
                  <a:lnTo>
                    <a:pt x="308220" y="709976"/>
                  </a:lnTo>
                  <a:lnTo>
                    <a:pt x="356615" y="713231"/>
                  </a:lnTo>
                  <a:lnTo>
                    <a:pt x="405011" y="709976"/>
                  </a:lnTo>
                  <a:lnTo>
                    <a:pt x="451426" y="700494"/>
                  </a:lnTo>
                  <a:lnTo>
                    <a:pt x="495436" y="685210"/>
                  </a:lnTo>
                  <a:lnTo>
                    <a:pt x="536617" y="664548"/>
                  </a:lnTo>
                  <a:lnTo>
                    <a:pt x="574543" y="638933"/>
                  </a:lnTo>
                  <a:lnTo>
                    <a:pt x="608790" y="608790"/>
                  </a:lnTo>
                  <a:lnTo>
                    <a:pt x="638933" y="574543"/>
                  </a:lnTo>
                  <a:lnTo>
                    <a:pt x="664548" y="536617"/>
                  </a:lnTo>
                  <a:lnTo>
                    <a:pt x="685210" y="495436"/>
                  </a:lnTo>
                  <a:lnTo>
                    <a:pt x="700494" y="451426"/>
                  </a:lnTo>
                  <a:lnTo>
                    <a:pt x="709976" y="405011"/>
                  </a:lnTo>
                  <a:lnTo>
                    <a:pt x="713232" y="356615"/>
                  </a:lnTo>
                  <a:lnTo>
                    <a:pt x="709976" y="308220"/>
                  </a:lnTo>
                  <a:lnTo>
                    <a:pt x="700494" y="261805"/>
                  </a:lnTo>
                  <a:lnTo>
                    <a:pt x="685210" y="217795"/>
                  </a:lnTo>
                  <a:lnTo>
                    <a:pt x="664548" y="176614"/>
                  </a:lnTo>
                  <a:lnTo>
                    <a:pt x="638933" y="138688"/>
                  </a:lnTo>
                  <a:lnTo>
                    <a:pt x="608790" y="104441"/>
                  </a:lnTo>
                  <a:lnTo>
                    <a:pt x="574543" y="74298"/>
                  </a:lnTo>
                  <a:lnTo>
                    <a:pt x="536617" y="48683"/>
                  </a:lnTo>
                  <a:lnTo>
                    <a:pt x="495436" y="28021"/>
                  </a:lnTo>
                  <a:lnTo>
                    <a:pt x="451426" y="12737"/>
                  </a:lnTo>
                  <a:lnTo>
                    <a:pt x="405011" y="3255"/>
                  </a:lnTo>
                  <a:lnTo>
                    <a:pt x="356615" y="0"/>
                  </a:lnTo>
                  <a:close/>
                </a:path>
              </a:pathLst>
            </a:custGeom>
            <a:solidFill>
              <a:srgbClr val="FFFFFF"/>
            </a:solidFill>
          </p:spPr>
          <p:txBody>
            <a:bodyPr wrap="square" lIns="0" tIns="0" rIns="0" bIns="0" rtlCol="0"/>
            <a:lstStyle/>
            <a:p>
              <a:endParaRPr/>
            </a:p>
          </p:txBody>
        </p:sp>
        <p:sp>
          <p:nvSpPr>
            <p:cNvPr id="12" name="object 12"/>
            <p:cNvSpPr/>
            <p:nvPr/>
          </p:nvSpPr>
          <p:spPr>
            <a:xfrm>
              <a:off x="3486150" y="1963674"/>
              <a:ext cx="713740" cy="713740"/>
            </a:xfrm>
            <a:custGeom>
              <a:avLst/>
              <a:gdLst/>
              <a:ahLst/>
              <a:cxnLst/>
              <a:rect l="l" t="t" r="r" b="b"/>
              <a:pathLst>
                <a:path w="713739" h="713739">
                  <a:moveTo>
                    <a:pt x="0" y="356615"/>
                  </a:moveTo>
                  <a:lnTo>
                    <a:pt x="3255" y="308220"/>
                  </a:lnTo>
                  <a:lnTo>
                    <a:pt x="12737" y="261805"/>
                  </a:lnTo>
                  <a:lnTo>
                    <a:pt x="28021" y="217795"/>
                  </a:lnTo>
                  <a:lnTo>
                    <a:pt x="48683" y="176614"/>
                  </a:lnTo>
                  <a:lnTo>
                    <a:pt x="74298" y="138688"/>
                  </a:lnTo>
                  <a:lnTo>
                    <a:pt x="104441" y="104441"/>
                  </a:lnTo>
                  <a:lnTo>
                    <a:pt x="138688" y="74298"/>
                  </a:lnTo>
                  <a:lnTo>
                    <a:pt x="176614" y="48683"/>
                  </a:lnTo>
                  <a:lnTo>
                    <a:pt x="217795" y="28021"/>
                  </a:lnTo>
                  <a:lnTo>
                    <a:pt x="261805" y="12737"/>
                  </a:lnTo>
                  <a:lnTo>
                    <a:pt x="308220" y="3255"/>
                  </a:lnTo>
                  <a:lnTo>
                    <a:pt x="356615" y="0"/>
                  </a:lnTo>
                  <a:lnTo>
                    <a:pt x="405011" y="3255"/>
                  </a:lnTo>
                  <a:lnTo>
                    <a:pt x="451426" y="12737"/>
                  </a:lnTo>
                  <a:lnTo>
                    <a:pt x="495436" y="28021"/>
                  </a:lnTo>
                  <a:lnTo>
                    <a:pt x="536617" y="48683"/>
                  </a:lnTo>
                  <a:lnTo>
                    <a:pt x="574543" y="74298"/>
                  </a:lnTo>
                  <a:lnTo>
                    <a:pt x="608790" y="104441"/>
                  </a:lnTo>
                  <a:lnTo>
                    <a:pt x="638933" y="138688"/>
                  </a:lnTo>
                  <a:lnTo>
                    <a:pt x="664548" y="176614"/>
                  </a:lnTo>
                  <a:lnTo>
                    <a:pt x="685210" y="217795"/>
                  </a:lnTo>
                  <a:lnTo>
                    <a:pt x="700494" y="261805"/>
                  </a:lnTo>
                  <a:lnTo>
                    <a:pt x="709976" y="308220"/>
                  </a:lnTo>
                  <a:lnTo>
                    <a:pt x="713232" y="356615"/>
                  </a:lnTo>
                  <a:lnTo>
                    <a:pt x="709976" y="405011"/>
                  </a:lnTo>
                  <a:lnTo>
                    <a:pt x="700494" y="451426"/>
                  </a:lnTo>
                  <a:lnTo>
                    <a:pt x="685210" y="495436"/>
                  </a:lnTo>
                  <a:lnTo>
                    <a:pt x="664548" y="536617"/>
                  </a:lnTo>
                  <a:lnTo>
                    <a:pt x="638933" y="574543"/>
                  </a:lnTo>
                  <a:lnTo>
                    <a:pt x="608790" y="608790"/>
                  </a:lnTo>
                  <a:lnTo>
                    <a:pt x="574543" y="638933"/>
                  </a:lnTo>
                  <a:lnTo>
                    <a:pt x="536617" y="664548"/>
                  </a:lnTo>
                  <a:lnTo>
                    <a:pt x="495436" y="685210"/>
                  </a:lnTo>
                  <a:lnTo>
                    <a:pt x="451426" y="700494"/>
                  </a:lnTo>
                  <a:lnTo>
                    <a:pt x="405011" y="709976"/>
                  </a:lnTo>
                  <a:lnTo>
                    <a:pt x="356615" y="713231"/>
                  </a:lnTo>
                  <a:lnTo>
                    <a:pt x="308220" y="709976"/>
                  </a:lnTo>
                  <a:lnTo>
                    <a:pt x="261805" y="700494"/>
                  </a:lnTo>
                  <a:lnTo>
                    <a:pt x="217795" y="685210"/>
                  </a:lnTo>
                  <a:lnTo>
                    <a:pt x="176614" y="664548"/>
                  </a:lnTo>
                  <a:lnTo>
                    <a:pt x="138688" y="638933"/>
                  </a:lnTo>
                  <a:lnTo>
                    <a:pt x="104441" y="608790"/>
                  </a:lnTo>
                  <a:lnTo>
                    <a:pt x="74298" y="574543"/>
                  </a:lnTo>
                  <a:lnTo>
                    <a:pt x="48683" y="536617"/>
                  </a:lnTo>
                  <a:lnTo>
                    <a:pt x="28021" y="495436"/>
                  </a:lnTo>
                  <a:lnTo>
                    <a:pt x="12737" y="451426"/>
                  </a:lnTo>
                  <a:lnTo>
                    <a:pt x="3255" y="405011"/>
                  </a:lnTo>
                  <a:lnTo>
                    <a:pt x="0" y="356615"/>
                  </a:lnTo>
                  <a:close/>
                </a:path>
              </a:pathLst>
            </a:custGeom>
            <a:ln w="25908">
              <a:solidFill>
                <a:srgbClr val="9BBA58"/>
              </a:solidFill>
            </a:ln>
          </p:spPr>
          <p:txBody>
            <a:bodyPr wrap="square" lIns="0" tIns="0" rIns="0" bIns="0" rtlCol="0"/>
            <a:lstStyle/>
            <a:p>
              <a:endParaRPr/>
            </a:p>
          </p:txBody>
        </p:sp>
        <p:sp>
          <p:nvSpPr>
            <p:cNvPr id="13" name="object 13"/>
            <p:cNvSpPr/>
            <p:nvPr/>
          </p:nvSpPr>
          <p:spPr>
            <a:xfrm>
              <a:off x="4056125" y="2890265"/>
              <a:ext cx="7524115" cy="571500"/>
            </a:xfrm>
            <a:custGeom>
              <a:avLst/>
              <a:gdLst/>
              <a:ahLst/>
              <a:cxnLst/>
              <a:rect l="l" t="t" r="r" b="b"/>
              <a:pathLst>
                <a:path w="7524115" h="571500">
                  <a:moveTo>
                    <a:pt x="7523988" y="0"/>
                  </a:moveTo>
                  <a:lnTo>
                    <a:pt x="0" y="0"/>
                  </a:lnTo>
                  <a:lnTo>
                    <a:pt x="0" y="571500"/>
                  </a:lnTo>
                  <a:lnTo>
                    <a:pt x="7523988" y="571500"/>
                  </a:lnTo>
                  <a:lnTo>
                    <a:pt x="7523988" y="0"/>
                  </a:lnTo>
                  <a:close/>
                </a:path>
              </a:pathLst>
            </a:custGeom>
            <a:solidFill>
              <a:srgbClr val="9BBA58">
                <a:alpha val="74116"/>
              </a:srgbClr>
            </a:solidFill>
          </p:spPr>
          <p:txBody>
            <a:bodyPr wrap="square" lIns="0" tIns="0" rIns="0" bIns="0" rtlCol="0"/>
            <a:lstStyle/>
            <a:p>
              <a:endParaRPr/>
            </a:p>
          </p:txBody>
        </p:sp>
        <p:sp>
          <p:nvSpPr>
            <p:cNvPr id="14" name="object 14"/>
            <p:cNvSpPr/>
            <p:nvPr/>
          </p:nvSpPr>
          <p:spPr>
            <a:xfrm>
              <a:off x="4056125" y="2890265"/>
              <a:ext cx="7524115" cy="571500"/>
            </a:xfrm>
            <a:custGeom>
              <a:avLst/>
              <a:gdLst/>
              <a:ahLst/>
              <a:cxnLst/>
              <a:rect l="l" t="t" r="r" b="b"/>
              <a:pathLst>
                <a:path w="7524115" h="571500">
                  <a:moveTo>
                    <a:pt x="0" y="571500"/>
                  </a:moveTo>
                  <a:lnTo>
                    <a:pt x="7523988" y="571500"/>
                  </a:lnTo>
                  <a:lnTo>
                    <a:pt x="7523988" y="0"/>
                  </a:lnTo>
                  <a:lnTo>
                    <a:pt x="0" y="0"/>
                  </a:lnTo>
                  <a:lnTo>
                    <a:pt x="0" y="571500"/>
                  </a:lnTo>
                  <a:close/>
                </a:path>
              </a:pathLst>
            </a:custGeom>
            <a:ln w="25908">
              <a:solidFill>
                <a:srgbClr val="FFFFFF"/>
              </a:solidFill>
            </a:ln>
          </p:spPr>
          <p:txBody>
            <a:bodyPr wrap="square" lIns="0" tIns="0" rIns="0" bIns="0" rtlCol="0"/>
            <a:lstStyle/>
            <a:p>
              <a:endParaRPr/>
            </a:p>
          </p:txBody>
        </p:sp>
        <p:sp>
          <p:nvSpPr>
            <p:cNvPr id="15" name="object 15"/>
            <p:cNvSpPr/>
            <p:nvPr/>
          </p:nvSpPr>
          <p:spPr>
            <a:xfrm>
              <a:off x="3701033" y="2818637"/>
              <a:ext cx="711835" cy="713740"/>
            </a:xfrm>
            <a:custGeom>
              <a:avLst/>
              <a:gdLst/>
              <a:ahLst/>
              <a:cxnLst/>
              <a:rect l="l" t="t" r="r" b="b"/>
              <a:pathLst>
                <a:path w="711835" h="713739">
                  <a:moveTo>
                    <a:pt x="355853" y="0"/>
                  </a:moveTo>
                  <a:lnTo>
                    <a:pt x="307553" y="3255"/>
                  </a:lnTo>
                  <a:lnTo>
                    <a:pt x="261231" y="12737"/>
                  </a:lnTo>
                  <a:lnTo>
                    <a:pt x="217312" y="28021"/>
                  </a:lnTo>
                  <a:lnTo>
                    <a:pt x="176219" y="48683"/>
                  </a:lnTo>
                  <a:lnTo>
                    <a:pt x="138375" y="74298"/>
                  </a:lnTo>
                  <a:lnTo>
                    <a:pt x="104203" y="104441"/>
                  </a:lnTo>
                  <a:lnTo>
                    <a:pt x="74127" y="138688"/>
                  </a:lnTo>
                  <a:lnTo>
                    <a:pt x="48570" y="176614"/>
                  </a:lnTo>
                  <a:lnTo>
                    <a:pt x="27955" y="217795"/>
                  </a:lnTo>
                  <a:lnTo>
                    <a:pt x="12707" y="261805"/>
                  </a:lnTo>
                  <a:lnTo>
                    <a:pt x="3247" y="308220"/>
                  </a:lnTo>
                  <a:lnTo>
                    <a:pt x="0" y="356615"/>
                  </a:lnTo>
                  <a:lnTo>
                    <a:pt x="3247" y="405011"/>
                  </a:lnTo>
                  <a:lnTo>
                    <a:pt x="12707" y="451426"/>
                  </a:lnTo>
                  <a:lnTo>
                    <a:pt x="27955" y="495436"/>
                  </a:lnTo>
                  <a:lnTo>
                    <a:pt x="48570" y="536617"/>
                  </a:lnTo>
                  <a:lnTo>
                    <a:pt x="74127" y="574543"/>
                  </a:lnTo>
                  <a:lnTo>
                    <a:pt x="104203" y="608790"/>
                  </a:lnTo>
                  <a:lnTo>
                    <a:pt x="138375" y="638933"/>
                  </a:lnTo>
                  <a:lnTo>
                    <a:pt x="176219" y="664548"/>
                  </a:lnTo>
                  <a:lnTo>
                    <a:pt x="217312" y="685210"/>
                  </a:lnTo>
                  <a:lnTo>
                    <a:pt x="261231" y="700494"/>
                  </a:lnTo>
                  <a:lnTo>
                    <a:pt x="307553" y="709976"/>
                  </a:lnTo>
                  <a:lnTo>
                    <a:pt x="355853" y="713232"/>
                  </a:lnTo>
                  <a:lnTo>
                    <a:pt x="404127" y="709976"/>
                  </a:lnTo>
                  <a:lnTo>
                    <a:pt x="450431" y="700494"/>
                  </a:lnTo>
                  <a:lnTo>
                    <a:pt x="494341" y="685210"/>
                  </a:lnTo>
                  <a:lnTo>
                    <a:pt x="535431" y="664548"/>
                  </a:lnTo>
                  <a:lnTo>
                    <a:pt x="573278" y="638933"/>
                  </a:lnTo>
                  <a:lnTo>
                    <a:pt x="607456" y="608790"/>
                  </a:lnTo>
                  <a:lnTo>
                    <a:pt x="637541" y="574543"/>
                  </a:lnTo>
                  <a:lnTo>
                    <a:pt x="663109" y="536617"/>
                  </a:lnTo>
                  <a:lnTo>
                    <a:pt x="683734" y="495436"/>
                  </a:lnTo>
                  <a:lnTo>
                    <a:pt x="698992" y="451426"/>
                  </a:lnTo>
                  <a:lnTo>
                    <a:pt x="708458" y="405011"/>
                  </a:lnTo>
                  <a:lnTo>
                    <a:pt x="711707" y="356615"/>
                  </a:lnTo>
                  <a:lnTo>
                    <a:pt x="708458" y="308220"/>
                  </a:lnTo>
                  <a:lnTo>
                    <a:pt x="698992" y="261805"/>
                  </a:lnTo>
                  <a:lnTo>
                    <a:pt x="683734" y="217795"/>
                  </a:lnTo>
                  <a:lnTo>
                    <a:pt x="663109" y="176614"/>
                  </a:lnTo>
                  <a:lnTo>
                    <a:pt x="637541" y="138688"/>
                  </a:lnTo>
                  <a:lnTo>
                    <a:pt x="607456" y="104441"/>
                  </a:lnTo>
                  <a:lnTo>
                    <a:pt x="573278" y="74298"/>
                  </a:lnTo>
                  <a:lnTo>
                    <a:pt x="535432" y="48683"/>
                  </a:lnTo>
                  <a:lnTo>
                    <a:pt x="494341" y="28021"/>
                  </a:lnTo>
                  <a:lnTo>
                    <a:pt x="450431" y="12737"/>
                  </a:lnTo>
                  <a:lnTo>
                    <a:pt x="404127" y="3255"/>
                  </a:lnTo>
                  <a:lnTo>
                    <a:pt x="355853" y="0"/>
                  </a:lnTo>
                  <a:close/>
                </a:path>
              </a:pathLst>
            </a:custGeom>
            <a:solidFill>
              <a:srgbClr val="FFFFFF"/>
            </a:solidFill>
          </p:spPr>
          <p:txBody>
            <a:bodyPr wrap="square" lIns="0" tIns="0" rIns="0" bIns="0" rtlCol="0"/>
            <a:lstStyle/>
            <a:p>
              <a:endParaRPr/>
            </a:p>
          </p:txBody>
        </p:sp>
        <p:sp>
          <p:nvSpPr>
            <p:cNvPr id="16" name="object 16"/>
            <p:cNvSpPr/>
            <p:nvPr/>
          </p:nvSpPr>
          <p:spPr>
            <a:xfrm>
              <a:off x="3701033" y="2818637"/>
              <a:ext cx="711835" cy="713740"/>
            </a:xfrm>
            <a:custGeom>
              <a:avLst/>
              <a:gdLst/>
              <a:ahLst/>
              <a:cxnLst/>
              <a:rect l="l" t="t" r="r" b="b"/>
              <a:pathLst>
                <a:path w="711835" h="713739">
                  <a:moveTo>
                    <a:pt x="0" y="356615"/>
                  </a:moveTo>
                  <a:lnTo>
                    <a:pt x="3247" y="308220"/>
                  </a:lnTo>
                  <a:lnTo>
                    <a:pt x="12707" y="261805"/>
                  </a:lnTo>
                  <a:lnTo>
                    <a:pt x="27955" y="217795"/>
                  </a:lnTo>
                  <a:lnTo>
                    <a:pt x="48570" y="176614"/>
                  </a:lnTo>
                  <a:lnTo>
                    <a:pt x="74127" y="138688"/>
                  </a:lnTo>
                  <a:lnTo>
                    <a:pt x="104203" y="104441"/>
                  </a:lnTo>
                  <a:lnTo>
                    <a:pt x="138375" y="74298"/>
                  </a:lnTo>
                  <a:lnTo>
                    <a:pt x="176219" y="48683"/>
                  </a:lnTo>
                  <a:lnTo>
                    <a:pt x="217312" y="28021"/>
                  </a:lnTo>
                  <a:lnTo>
                    <a:pt x="261231" y="12737"/>
                  </a:lnTo>
                  <a:lnTo>
                    <a:pt x="307553" y="3255"/>
                  </a:lnTo>
                  <a:lnTo>
                    <a:pt x="355853" y="0"/>
                  </a:lnTo>
                  <a:lnTo>
                    <a:pt x="404127" y="3255"/>
                  </a:lnTo>
                  <a:lnTo>
                    <a:pt x="450431" y="12737"/>
                  </a:lnTo>
                  <a:lnTo>
                    <a:pt x="494341" y="28021"/>
                  </a:lnTo>
                  <a:lnTo>
                    <a:pt x="535432" y="48683"/>
                  </a:lnTo>
                  <a:lnTo>
                    <a:pt x="573278" y="74298"/>
                  </a:lnTo>
                  <a:lnTo>
                    <a:pt x="607456" y="104441"/>
                  </a:lnTo>
                  <a:lnTo>
                    <a:pt x="637541" y="138688"/>
                  </a:lnTo>
                  <a:lnTo>
                    <a:pt x="663109" y="176614"/>
                  </a:lnTo>
                  <a:lnTo>
                    <a:pt x="683734" y="217795"/>
                  </a:lnTo>
                  <a:lnTo>
                    <a:pt x="698992" y="261805"/>
                  </a:lnTo>
                  <a:lnTo>
                    <a:pt x="708458" y="308220"/>
                  </a:lnTo>
                  <a:lnTo>
                    <a:pt x="711707" y="356615"/>
                  </a:lnTo>
                  <a:lnTo>
                    <a:pt x="708458" y="405011"/>
                  </a:lnTo>
                  <a:lnTo>
                    <a:pt x="698992" y="451426"/>
                  </a:lnTo>
                  <a:lnTo>
                    <a:pt x="683734" y="495436"/>
                  </a:lnTo>
                  <a:lnTo>
                    <a:pt x="663109" y="536617"/>
                  </a:lnTo>
                  <a:lnTo>
                    <a:pt x="637541" y="574543"/>
                  </a:lnTo>
                  <a:lnTo>
                    <a:pt x="607456" y="608790"/>
                  </a:lnTo>
                  <a:lnTo>
                    <a:pt x="573278" y="638933"/>
                  </a:lnTo>
                  <a:lnTo>
                    <a:pt x="535431" y="664548"/>
                  </a:lnTo>
                  <a:lnTo>
                    <a:pt x="494341" y="685210"/>
                  </a:lnTo>
                  <a:lnTo>
                    <a:pt x="450431" y="700494"/>
                  </a:lnTo>
                  <a:lnTo>
                    <a:pt x="404127" y="709976"/>
                  </a:lnTo>
                  <a:lnTo>
                    <a:pt x="355853" y="713232"/>
                  </a:lnTo>
                  <a:lnTo>
                    <a:pt x="307553" y="709976"/>
                  </a:lnTo>
                  <a:lnTo>
                    <a:pt x="261231" y="700494"/>
                  </a:lnTo>
                  <a:lnTo>
                    <a:pt x="217312" y="685210"/>
                  </a:lnTo>
                  <a:lnTo>
                    <a:pt x="176219" y="664548"/>
                  </a:lnTo>
                  <a:lnTo>
                    <a:pt x="138375" y="638933"/>
                  </a:lnTo>
                  <a:lnTo>
                    <a:pt x="104203" y="608790"/>
                  </a:lnTo>
                  <a:lnTo>
                    <a:pt x="74127" y="574543"/>
                  </a:lnTo>
                  <a:lnTo>
                    <a:pt x="48570" y="536617"/>
                  </a:lnTo>
                  <a:lnTo>
                    <a:pt x="27955" y="495436"/>
                  </a:lnTo>
                  <a:lnTo>
                    <a:pt x="12707" y="451426"/>
                  </a:lnTo>
                  <a:lnTo>
                    <a:pt x="3247" y="405011"/>
                  </a:lnTo>
                  <a:lnTo>
                    <a:pt x="0" y="356615"/>
                  </a:lnTo>
                  <a:close/>
                </a:path>
              </a:pathLst>
            </a:custGeom>
            <a:ln w="25908">
              <a:solidFill>
                <a:srgbClr val="9BBA58"/>
              </a:solidFill>
            </a:ln>
          </p:spPr>
          <p:txBody>
            <a:bodyPr wrap="square" lIns="0" tIns="0" rIns="0" bIns="0" rtlCol="0"/>
            <a:lstStyle/>
            <a:p>
              <a:endParaRPr/>
            </a:p>
          </p:txBody>
        </p:sp>
        <p:sp>
          <p:nvSpPr>
            <p:cNvPr id="17" name="object 17"/>
            <p:cNvSpPr/>
            <p:nvPr/>
          </p:nvSpPr>
          <p:spPr>
            <a:xfrm>
              <a:off x="4056125" y="3745230"/>
              <a:ext cx="7524115" cy="571500"/>
            </a:xfrm>
            <a:custGeom>
              <a:avLst/>
              <a:gdLst/>
              <a:ahLst/>
              <a:cxnLst/>
              <a:rect l="l" t="t" r="r" b="b"/>
              <a:pathLst>
                <a:path w="7524115" h="571500">
                  <a:moveTo>
                    <a:pt x="7523988" y="0"/>
                  </a:moveTo>
                  <a:lnTo>
                    <a:pt x="0" y="0"/>
                  </a:lnTo>
                  <a:lnTo>
                    <a:pt x="0" y="571500"/>
                  </a:lnTo>
                  <a:lnTo>
                    <a:pt x="7523988" y="571500"/>
                  </a:lnTo>
                  <a:lnTo>
                    <a:pt x="7523988" y="0"/>
                  </a:lnTo>
                  <a:close/>
                </a:path>
              </a:pathLst>
            </a:custGeom>
            <a:solidFill>
              <a:srgbClr val="9BBA58">
                <a:alpha val="65881"/>
              </a:srgbClr>
            </a:solidFill>
          </p:spPr>
          <p:txBody>
            <a:bodyPr wrap="square" lIns="0" tIns="0" rIns="0" bIns="0" rtlCol="0"/>
            <a:lstStyle/>
            <a:p>
              <a:endParaRPr/>
            </a:p>
          </p:txBody>
        </p:sp>
        <p:sp>
          <p:nvSpPr>
            <p:cNvPr id="18" name="object 18"/>
            <p:cNvSpPr/>
            <p:nvPr/>
          </p:nvSpPr>
          <p:spPr>
            <a:xfrm>
              <a:off x="4056125" y="3745230"/>
              <a:ext cx="7524115" cy="571500"/>
            </a:xfrm>
            <a:custGeom>
              <a:avLst/>
              <a:gdLst/>
              <a:ahLst/>
              <a:cxnLst/>
              <a:rect l="l" t="t" r="r" b="b"/>
              <a:pathLst>
                <a:path w="7524115" h="571500">
                  <a:moveTo>
                    <a:pt x="0" y="571500"/>
                  </a:moveTo>
                  <a:lnTo>
                    <a:pt x="7523988" y="571500"/>
                  </a:lnTo>
                  <a:lnTo>
                    <a:pt x="7523988" y="0"/>
                  </a:lnTo>
                  <a:lnTo>
                    <a:pt x="0" y="0"/>
                  </a:lnTo>
                  <a:lnTo>
                    <a:pt x="0" y="571500"/>
                  </a:lnTo>
                  <a:close/>
                </a:path>
              </a:pathLst>
            </a:custGeom>
            <a:ln w="25908">
              <a:solidFill>
                <a:srgbClr val="FFFFFF"/>
              </a:solidFill>
            </a:ln>
          </p:spPr>
          <p:txBody>
            <a:bodyPr wrap="square" lIns="0" tIns="0" rIns="0" bIns="0" rtlCol="0"/>
            <a:lstStyle/>
            <a:p>
              <a:endParaRPr/>
            </a:p>
          </p:txBody>
        </p:sp>
        <p:sp>
          <p:nvSpPr>
            <p:cNvPr id="19" name="object 19"/>
            <p:cNvSpPr/>
            <p:nvPr/>
          </p:nvSpPr>
          <p:spPr>
            <a:xfrm>
              <a:off x="3701033" y="3675125"/>
              <a:ext cx="711835" cy="711835"/>
            </a:xfrm>
            <a:custGeom>
              <a:avLst/>
              <a:gdLst/>
              <a:ahLst/>
              <a:cxnLst/>
              <a:rect l="l" t="t" r="r" b="b"/>
              <a:pathLst>
                <a:path w="711835" h="711835">
                  <a:moveTo>
                    <a:pt x="355853" y="0"/>
                  </a:moveTo>
                  <a:lnTo>
                    <a:pt x="307553" y="3247"/>
                  </a:lnTo>
                  <a:lnTo>
                    <a:pt x="261231" y="12707"/>
                  </a:lnTo>
                  <a:lnTo>
                    <a:pt x="217312" y="27955"/>
                  </a:lnTo>
                  <a:lnTo>
                    <a:pt x="176219" y="48570"/>
                  </a:lnTo>
                  <a:lnTo>
                    <a:pt x="138375" y="74127"/>
                  </a:lnTo>
                  <a:lnTo>
                    <a:pt x="104203" y="104203"/>
                  </a:lnTo>
                  <a:lnTo>
                    <a:pt x="74127" y="138375"/>
                  </a:lnTo>
                  <a:lnTo>
                    <a:pt x="48570" y="176219"/>
                  </a:lnTo>
                  <a:lnTo>
                    <a:pt x="27955" y="217312"/>
                  </a:lnTo>
                  <a:lnTo>
                    <a:pt x="12707" y="261231"/>
                  </a:lnTo>
                  <a:lnTo>
                    <a:pt x="3247" y="307553"/>
                  </a:lnTo>
                  <a:lnTo>
                    <a:pt x="0" y="355854"/>
                  </a:lnTo>
                  <a:lnTo>
                    <a:pt x="3247" y="404127"/>
                  </a:lnTo>
                  <a:lnTo>
                    <a:pt x="12707" y="450431"/>
                  </a:lnTo>
                  <a:lnTo>
                    <a:pt x="27955" y="494341"/>
                  </a:lnTo>
                  <a:lnTo>
                    <a:pt x="48570" y="535432"/>
                  </a:lnTo>
                  <a:lnTo>
                    <a:pt x="74127" y="573278"/>
                  </a:lnTo>
                  <a:lnTo>
                    <a:pt x="104203" y="607456"/>
                  </a:lnTo>
                  <a:lnTo>
                    <a:pt x="138375" y="637541"/>
                  </a:lnTo>
                  <a:lnTo>
                    <a:pt x="176219" y="663109"/>
                  </a:lnTo>
                  <a:lnTo>
                    <a:pt x="217312" y="683734"/>
                  </a:lnTo>
                  <a:lnTo>
                    <a:pt x="261231" y="698992"/>
                  </a:lnTo>
                  <a:lnTo>
                    <a:pt x="307553" y="708458"/>
                  </a:lnTo>
                  <a:lnTo>
                    <a:pt x="355853" y="711707"/>
                  </a:lnTo>
                  <a:lnTo>
                    <a:pt x="404127" y="708458"/>
                  </a:lnTo>
                  <a:lnTo>
                    <a:pt x="450431" y="698992"/>
                  </a:lnTo>
                  <a:lnTo>
                    <a:pt x="494341" y="683734"/>
                  </a:lnTo>
                  <a:lnTo>
                    <a:pt x="535431" y="663109"/>
                  </a:lnTo>
                  <a:lnTo>
                    <a:pt x="573278" y="637541"/>
                  </a:lnTo>
                  <a:lnTo>
                    <a:pt x="607456" y="607456"/>
                  </a:lnTo>
                  <a:lnTo>
                    <a:pt x="637541" y="573278"/>
                  </a:lnTo>
                  <a:lnTo>
                    <a:pt x="663109" y="535432"/>
                  </a:lnTo>
                  <a:lnTo>
                    <a:pt x="683734" y="494341"/>
                  </a:lnTo>
                  <a:lnTo>
                    <a:pt x="698992" y="450431"/>
                  </a:lnTo>
                  <a:lnTo>
                    <a:pt x="708458" y="404127"/>
                  </a:lnTo>
                  <a:lnTo>
                    <a:pt x="711707" y="355854"/>
                  </a:lnTo>
                  <a:lnTo>
                    <a:pt x="708458" y="307553"/>
                  </a:lnTo>
                  <a:lnTo>
                    <a:pt x="698992" y="261231"/>
                  </a:lnTo>
                  <a:lnTo>
                    <a:pt x="683734" y="217312"/>
                  </a:lnTo>
                  <a:lnTo>
                    <a:pt x="663109" y="176219"/>
                  </a:lnTo>
                  <a:lnTo>
                    <a:pt x="637541" y="138375"/>
                  </a:lnTo>
                  <a:lnTo>
                    <a:pt x="607456" y="104203"/>
                  </a:lnTo>
                  <a:lnTo>
                    <a:pt x="573278" y="74127"/>
                  </a:lnTo>
                  <a:lnTo>
                    <a:pt x="535432" y="48570"/>
                  </a:lnTo>
                  <a:lnTo>
                    <a:pt x="494341" y="27955"/>
                  </a:lnTo>
                  <a:lnTo>
                    <a:pt x="450431" y="12707"/>
                  </a:lnTo>
                  <a:lnTo>
                    <a:pt x="404127" y="3247"/>
                  </a:lnTo>
                  <a:lnTo>
                    <a:pt x="355853" y="0"/>
                  </a:lnTo>
                  <a:close/>
                </a:path>
              </a:pathLst>
            </a:custGeom>
            <a:solidFill>
              <a:srgbClr val="FFFFFF"/>
            </a:solidFill>
          </p:spPr>
          <p:txBody>
            <a:bodyPr wrap="square" lIns="0" tIns="0" rIns="0" bIns="0" rtlCol="0"/>
            <a:lstStyle/>
            <a:p>
              <a:endParaRPr/>
            </a:p>
          </p:txBody>
        </p:sp>
        <p:sp>
          <p:nvSpPr>
            <p:cNvPr id="20" name="object 20"/>
            <p:cNvSpPr/>
            <p:nvPr/>
          </p:nvSpPr>
          <p:spPr>
            <a:xfrm>
              <a:off x="3701033" y="3675125"/>
              <a:ext cx="711835" cy="711835"/>
            </a:xfrm>
            <a:custGeom>
              <a:avLst/>
              <a:gdLst/>
              <a:ahLst/>
              <a:cxnLst/>
              <a:rect l="l" t="t" r="r" b="b"/>
              <a:pathLst>
                <a:path w="711835" h="711835">
                  <a:moveTo>
                    <a:pt x="0" y="355854"/>
                  </a:moveTo>
                  <a:lnTo>
                    <a:pt x="3247" y="307553"/>
                  </a:lnTo>
                  <a:lnTo>
                    <a:pt x="12707" y="261231"/>
                  </a:lnTo>
                  <a:lnTo>
                    <a:pt x="27955" y="217312"/>
                  </a:lnTo>
                  <a:lnTo>
                    <a:pt x="48570" y="176219"/>
                  </a:lnTo>
                  <a:lnTo>
                    <a:pt x="74127" y="138375"/>
                  </a:lnTo>
                  <a:lnTo>
                    <a:pt x="104203" y="104203"/>
                  </a:lnTo>
                  <a:lnTo>
                    <a:pt x="138375" y="74127"/>
                  </a:lnTo>
                  <a:lnTo>
                    <a:pt x="176219" y="48570"/>
                  </a:lnTo>
                  <a:lnTo>
                    <a:pt x="217312" y="27955"/>
                  </a:lnTo>
                  <a:lnTo>
                    <a:pt x="261231" y="12707"/>
                  </a:lnTo>
                  <a:lnTo>
                    <a:pt x="307553" y="3247"/>
                  </a:lnTo>
                  <a:lnTo>
                    <a:pt x="355853" y="0"/>
                  </a:lnTo>
                  <a:lnTo>
                    <a:pt x="404127" y="3247"/>
                  </a:lnTo>
                  <a:lnTo>
                    <a:pt x="450431" y="12707"/>
                  </a:lnTo>
                  <a:lnTo>
                    <a:pt x="494341" y="27955"/>
                  </a:lnTo>
                  <a:lnTo>
                    <a:pt x="535432" y="48570"/>
                  </a:lnTo>
                  <a:lnTo>
                    <a:pt x="573278" y="74127"/>
                  </a:lnTo>
                  <a:lnTo>
                    <a:pt x="607456" y="104203"/>
                  </a:lnTo>
                  <a:lnTo>
                    <a:pt x="637541" y="138375"/>
                  </a:lnTo>
                  <a:lnTo>
                    <a:pt x="663109" y="176219"/>
                  </a:lnTo>
                  <a:lnTo>
                    <a:pt x="683734" y="217312"/>
                  </a:lnTo>
                  <a:lnTo>
                    <a:pt x="698992" y="261231"/>
                  </a:lnTo>
                  <a:lnTo>
                    <a:pt x="708458" y="307553"/>
                  </a:lnTo>
                  <a:lnTo>
                    <a:pt x="711707" y="355854"/>
                  </a:lnTo>
                  <a:lnTo>
                    <a:pt x="708458" y="404127"/>
                  </a:lnTo>
                  <a:lnTo>
                    <a:pt x="698992" y="450431"/>
                  </a:lnTo>
                  <a:lnTo>
                    <a:pt x="683734" y="494341"/>
                  </a:lnTo>
                  <a:lnTo>
                    <a:pt x="663109" y="535432"/>
                  </a:lnTo>
                  <a:lnTo>
                    <a:pt x="637541" y="573278"/>
                  </a:lnTo>
                  <a:lnTo>
                    <a:pt x="607456" y="607456"/>
                  </a:lnTo>
                  <a:lnTo>
                    <a:pt x="573278" y="637541"/>
                  </a:lnTo>
                  <a:lnTo>
                    <a:pt x="535431" y="663109"/>
                  </a:lnTo>
                  <a:lnTo>
                    <a:pt x="494341" y="683734"/>
                  </a:lnTo>
                  <a:lnTo>
                    <a:pt x="450431" y="698992"/>
                  </a:lnTo>
                  <a:lnTo>
                    <a:pt x="404127" y="708458"/>
                  </a:lnTo>
                  <a:lnTo>
                    <a:pt x="355853" y="711707"/>
                  </a:lnTo>
                  <a:lnTo>
                    <a:pt x="307553" y="708458"/>
                  </a:lnTo>
                  <a:lnTo>
                    <a:pt x="261231" y="698992"/>
                  </a:lnTo>
                  <a:lnTo>
                    <a:pt x="217312" y="683734"/>
                  </a:lnTo>
                  <a:lnTo>
                    <a:pt x="176219" y="663109"/>
                  </a:lnTo>
                  <a:lnTo>
                    <a:pt x="138375" y="637541"/>
                  </a:lnTo>
                  <a:lnTo>
                    <a:pt x="104203" y="607456"/>
                  </a:lnTo>
                  <a:lnTo>
                    <a:pt x="74127" y="573278"/>
                  </a:lnTo>
                  <a:lnTo>
                    <a:pt x="48570" y="535432"/>
                  </a:lnTo>
                  <a:lnTo>
                    <a:pt x="27955" y="494341"/>
                  </a:lnTo>
                  <a:lnTo>
                    <a:pt x="12707" y="450431"/>
                  </a:lnTo>
                  <a:lnTo>
                    <a:pt x="3247" y="404127"/>
                  </a:lnTo>
                  <a:lnTo>
                    <a:pt x="0" y="355854"/>
                  </a:lnTo>
                  <a:close/>
                </a:path>
              </a:pathLst>
            </a:custGeom>
            <a:ln w="25908">
              <a:solidFill>
                <a:srgbClr val="9BBA58"/>
              </a:solidFill>
            </a:ln>
          </p:spPr>
          <p:txBody>
            <a:bodyPr wrap="square" lIns="0" tIns="0" rIns="0" bIns="0" rtlCol="0"/>
            <a:lstStyle/>
            <a:p>
              <a:endParaRPr/>
            </a:p>
          </p:txBody>
        </p:sp>
        <p:sp>
          <p:nvSpPr>
            <p:cNvPr id="21" name="object 21"/>
            <p:cNvSpPr/>
            <p:nvPr/>
          </p:nvSpPr>
          <p:spPr>
            <a:xfrm>
              <a:off x="3842766" y="4601717"/>
              <a:ext cx="7737475" cy="570230"/>
            </a:xfrm>
            <a:custGeom>
              <a:avLst/>
              <a:gdLst/>
              <a:ahLst/>
              <a:cxnLst/>
              <a:rect l="l" t="t" r="r" b="b"/>
              <a:pathLst>
                <a:path w="7737475" h="570229">
                  <a:moveTo>
                    <a:pt x="7737348" y="0"/>
                  </a:moveTo>
                  <a:lnTo>
                    <a:pt x="0" y="0"/>
                  </a:lnTo>
                  <a:lnTo>
                    <a:pt x="0" y="569975"/>
                  </a:lnTo>
                  <a:lnTo>
                    <a:pt x="7737348" y="569975"/>
                  </a:lnTo>
                  <a:lnTo>
                    <a:pt x="7737348" y="0"/>
                  </a:lnTo>
                  <a:close/>
                </a:path>
              </a:pathLst>
            </a:custGeom>
            <a:solidFill>
              <a:srgbClr val="9BBA58">
                <a:alpha val="58038"/>
              </a:srgbClr>
            </a:solidFill>
          </p:spPr>
          <p:txBody>
            <a:bodyPr wrap="square" lIns="0" tIns="0" rIns="0" bIns="0" rtlCol="0"/>
            <a:lstStyle/>
            <a:p>
              <a:endParaRPr/>
            </a:p>
          </p:txBody>
        </p:sp>
        <p:sp>
          <p:nvSpPr>
            <p:cNvPr id="22" name="object 22"/>
            <p:cNvSpPr/>
            <p:nvPr/>
          </p:nvSpPr>
          <p:spPr>
            <a:xfrm>
              <a:off x="3842766" y="4601717"/>
              <a:ext cx="7737475" cy="570230"/>
            </a:xfrm>
            <a:custGeom>
              <a:avLst/>
              <a:gdLst/>
              <a:ahLst/>
              <a:cxnLst/>
              <a:rect l="l" t="t" r="r" b="b"/>
              <a:pathLst>
                <a:path w="7737475" h="570229">
                  <a:moveTo>
                    <a:pt x="0" y="569975"/>
                  </a:moveTo>
                  <a:lnTo>
                    <a:pt x="7737348" y="569975"/>
                  </a:lnTo>
                  <a:lnTo>
                    <a:pt x="7737348" y="0"/>
                  </a:lnTo>
                  <a:lnTo>
                    <a:pt x="0" y="0"/>
                  </a:lnTo>
                  <a:lnTo>
                    <a:pt x="0" y="569975"/>
                  </a:lnTo>
                  <a:close/>
                </a:path>
              </a:pathLst>
            </a:custGeom>
            <a:ln w="25908">
              <a:solidFill>
                <a:srgbClr val="FFFFFF"/>
              </a:solidFill>
            </a:ln>
          </p:spPr>
          <p:txBody>
            <a:bodyPr wrap="square" lIns="0" tIns="0" rIns="0" bIns="0" rtlCol="0"/>
            <a:lstStyle/>
            <a:p>
              <a:endParaRPr/>
            </a:p>
          </p:txBody>
        </p:sp>
        <p:sp>
          <p:nvSpPr>
            <p:cNvPr id="23" name="object 23"/>
            <p:cNvSpPr/>
            <p:nvPr/>
          </p:nvSpPr>
          <p:spPr>
            <a:xfrm>
              <a:off x="3486150" y="4530090"/>
              <a:ext cx="713740" cy="713740"/>
            </a:xfrm>
            <a:custGeom>
              <a:avLst/>
              <a:gdLst/>
              <a:ahLst/>
              <a:cxnLst/>
              <a:rect l="l" t="t" r="r" b="b"/>
              <a:pathLst>
                <a:path w="713739" h="713739">
                  <a:moveTo>
                    <a:pt x="356615" y="0"/>
                  </a:moveTo>
                  <a:lnTo>
                    <a:pt x="308220" y="3255"/>
                  </a:lnTo>
                  <a:lnTo>
                    <a:pt x="261805" y="12737"/>
                  </a:lnTo>
                  <a:lnTo>
                    <a:pt x="217795" y="28021"/>
                  </a:lnTo>
                  <a:lnTo>
                    <a:pt x="176614" y="48683"/>
                  </a:lnTo>
                  <a:lnTo>
                    <a:pt x="138688" y="74298"/>
                  </a:lnTo>
                  <a:lnTo>
                    <a:pt x="104441" y="104441"/>
                  </a:lnTo>
                  <a:lnTo>
                    <a:pt x="74298" y="138688"/>
                  </a:lnTo>
                  <a:lnTo>
                    <a:pt x="48683" y="176614"/>
                  </a:lnTo>
                  <a:lnTo>
                    <a:pt x="28021" y="217795"/>
                  </a:lnTo>
                  <a:lnTo>
                    <a:pt x="12737" y="261805"/>
                  </a:lnTo>
                  <a:lnTo>
                    <a:pt x="3255" y="308220"/>
                  </a:lnTo>
                  <a:lnTo>
                    <a:pt x="0" y="356616"/>
                  </a:lnTo>
                  <a:lnTo>
                    <a:pt x="3255" y="405011"/>
                  </a:lnTo>
                  <a:lnTo>
                    <a:pt x="12737" y="451426"/>
                  </a:lnTo>
                  <a:lnTo>
                    <a:pt x="28021" y="495436"/>
                  </a:lnTo>
                  <a:lnTo>
                    <a:pt x="48683" y="536617"/>
                  </a:lnTo>
                  <a:lnTo>
                    <a:pt x="74298" y="574543"/>
                  </a:lnTo>
                  <a:lnTo>
                    <a:pt x="104441" y="608790"/>
                  </a:lnTo>
                  <a:lnTo>
                    <a:pt x="138688" y="638933"/>
                  </a:lnTo>
                  <a:lnTo>
                    <a:pt x="176614" y="664548"/>
                  </a:lnTo>
                  <a:lnTo>
                    <a:pt x="217795" y="685210"/>
                  </a:lnTo>
                  <a:lnTo>
                    <a:pt x="261805" y="700494"/>
                  </a:lnTo>
                  <a:lnTo>
                    <a:pt x="308220" y="709976"/>
                  </a:lnTo>
                  <a:lnTo>
                    <a:pt x="356615" y="713232"/>
                  </a:lnTo>
                  <a:lnTo>
                    <a:pt x="405011" y="709976"/>
                  </a:lnTo>
                  <a:lnTo>
                    <a:pt x="451426" y="700494"/>
                  </a:lnTo>
                  <a:lnTo>
                    <a:pt x="495436" y="685210"/>
                  </a:lnTo>
                  <a:lnTo>
                    <a:pt x="536617" y="664548"/>
                  </a:lnTo>
                  <a:lnTo>
                    <a:pt x="574543" y="638933"/>
                  </a:lnTo>
                  <a:lnTo>
                    <a:pt x="608790" y="608790"/>
                  </a:lnTo>
                  <a:lnTo>
                    <a:pt x="638933" y="574543"/>
                  </a:lnTo>
                  <a:lnTo>
                    <a:pt x="664548" y="536617"/>
                  </a:lnTo>
                  <a:lnTo>
                    <a:pt x="685210" y="495436"/>
                  </a:lnTo>
                  <a:lnTo>
                    <a:pt x="700494" y="451426"/>
                  </a:lnTo>
                  <a:lnTo>
                    <a:pt x="709976" y="405011"/>
                  </a:lnTo>
                  <a:lnTo>
                    <a:pt x="713232" y="356616"/>
                  </a:lnTo>
                  <a:lnTo>
                    <a:pt x="709976" y="308220"/>
                  </a:lnTo>
                  <a:lnTo>
                    <a:pt x="700494" y="261805"/>
                  </a:lnTo>
                  <a:lnTo>
                    <a:pt x="685210" y="217795"/>
                  </a:lnTo>
                  <a:lnTo>
                    <a:pt x="664548" y="176614"/>
                  </a:lnTo>
                  <a:lnTo>
                    <a:pt x="638933" y="138688"/>
                  </a:lnTo>
                  <a:lnTo>
                    <a:pt x="608790" y="104441"/>
                  </a:lnTo>
                  <a:lnTo>
                    <a:pt x="574543" y="74298"/>
                  </a:lnTo>
                  <a:lnTo>
                    <a:pt x="536617" y="48683"/>
                  </a:lnTo>
                  <a:lnTo>
                    <a:pt x="495436" y="28021"/>
                  </a:lnTo>
                  <a:lnTo>
                    <a:pt x="451426" y="12737"/>
                  </a:lnTo>
                  <a:lnTo>
                    <a:pt x="405011" y="3255"/>
                  </a:lnTo>
                  <a:lnTo>
                    <a:pt x="356615" y="0"/>
                  </a:lnTo>
                  <a:close/>
                </a:path>
              </a:pathLst>
            </a:custGeom>
            <a:solidFill>
              <a:srgbClr val="FFFFFF"/>
            </a:solidFill>
          </p:spPr>
          <p:txBody>
            <a:bodyPr wrap="square" lIns="0" tIns="0" rIns="0" bIns="0" rtlCol="0"/>
            <a:lstStyle/>
            <a:p>
              <a:endParaRPr/>
            </a:p>
          </p:txBody>
        </p:sp>
        <p:sp>
          <p:nvSpPr>
            <p:cNvPr id="24" name="object 24"/>
            <p:cNvSpPr/>
            <p:nvPr/>
          </p:nvSpPr>
          <p:spPr>
            <a:xfrm>
              <a:off x="3486150" y="4530090"/>
              <a:ext cx="713740" cy="713740"/>
            </a:xfrm>
            <a:custGeom>
              <a:avLst/>
              <a:gdLst/>
              <a:ahLst/>
              <a:cxnLst/>
              <a:rect l="l" t="t" r="r" b="b"/>
              <a:pathLst>
                <a:path w="713739" h="713739">
                  <a:moveTo>
                    <a:pt x="0" y="356616"/>
                  </a:moveTo>
                  <a:lnTo>
                    <a:pt x="3255" y="308220"/>
                  </a:lnTo>
                  <a:lnTo>
                    <a:pt x="12737" y="261805"/>
                  </a:lnTo>
                  <a:lnTo>
                    <a:pt x="28021" y="217795"/>
                  </a:lnTo>
                  <a:lnTo>
                    <a:pt x="48683" y="176614"/>
                  </a:lnTo>
                  <a:lnTo>
                    <a:pt x="74298" y="138688"/>
                  </a:lnTo>
                  <a:lnTo>
                    <a:pt x="104441" y="104441"/>
                  </a:lnTo>
                  <a:lnTo>
                    <a:pt x="138688" y="74298"/>
                  </a:lnTo>
                  <a:lnTo>
                    <a:pt x="176614" y="48683"/>
                  </a:lnTo>
                  <a:lnTo>
                    <a:pt x="217795" y="28021"/>
                  </a:lnTo>
                  <a:lnTo>
                    <a:pt x="261805" y="12737"/>
                  </a:lnTo>
                  <a:lnTo>
                    <a:pt x="308220" y="3255"/>
                  </a:lnTo>
                  <a:lnTo>
                    <a:pt x="356615" y="0"/>
                  </a:lnTo>
                  <a:lnTo>
                    <a:pt x="405011" y="3255"/>
                  </a:lnTo>
                  <a:lnTo>
                    <a:pt x="451426" y="12737"/>
                  </a:lnTo>
                  <a:lnTo>
                    <a:pt x="495436" y="28021"/>
                  </a:lnTo>
                  <a:lnTo>
                    <a:pt x="536617" y="48683"/>
                  </a:lnTo>
                  <a:lnTo>
                    <a:pt x="574543" y="74298"/>
                  </a:lnTo>
                  <a:lnTo>
                    <a:pt x="608790" y="104441"/>
                  </a:lnTo>
                  <a:lnTo>
                    <a:pt x="638933" y="138688"/>
                  </a:lnTo>
                  <a:lnTo>
                    <a:pt x="664548" y="176614"/>
                  </a:lnTo>
                  <a:lnTo>
                    <a:pt x="685210" y="217795"/>
                  </a:lnTo>
                  <a:lnTo>
                    <a:pt x="700494" y="261805"/>
                  </a:lnTo>
                  <a:lnTo>
                    <a:pt x="709976" y="308220"/>
                  </a:lnTo>
                  <a:lnTo>
                    <a:pt x="713232" y="356616"/>
                  </a:lnTo>
                  <a:lnTo>
                    <a:pt x="709976" y="405011"/>
                  </a:lnTo>
                  <a:lnTo>
                    <a:pt x="700494" y="451426"/>
                  </a:lnTo>
                  <a:lnTo>
                    <a:pt x="685210" y="495436"/>
                  </a:lnTo>
                  <a:lnTo>
                    <a:pt x="664548" y="536617"/>
                  </a:lnTo>
                  <a:lnTo>
                    <a:pt x="638933" y="574543"/>
                  </a:lnTo>
                  <a:lnTo>
                    <a:pt x="608790" y="608790"/>
                  </a:lnTo>
                  <a:lnTo>
                    <a:pt x="574543" y="638933"/>
                  </a:lnTo>
                  <a:lnTo>
                    <a:pt x="536617" y="664548"/>
                  </a:lnTo>
                  <a:lnTo>
                    <a:pt x="495436" y="685210"/>
                  </a:lnTo>
                  <a:lnTo>
                    <a:pt x="451426" y="700494"/>
                  </a:lnTo>
                  <a:lnTo>
                    <a:pt x="405011" y="709976"/>
                  </a:lnTo>
                  <a:lnTo>
                    <a:pt x="356615" y="713232"/>
                  </a:lnTo>
                  <a:lnTo>
                    <a:pt x="308220" y="709976"/>
                  </a:lnTo>
                  <a:lnTo>
                    <a:pt x="261805" y="700494"/>
                  </a:lnTo>
                  <a:lnTo>
                    <a:pt x="217795" y="685210"/>
                  </a:lnTo>
                  <a:lnTo>
                    <a:pt x="176614" y="664548"/>
                  </a:lnTo>
                  <a:lnTo>
                    <a:pt x="138688" y="638933"/>
                  </a:lnTo>
                  <a:lnTo>
                    <a:pt x="104441" y="608790"/>
                  </a:lnTo>
                  <a:lnTo>
                    <a:pt x="74298" y="574543"/>
                  </a:lnTo>
                  <a:lnTo>
                    <a:pt x="48683" y="536617"/>
                  </a:lnTo>
                  <a:lnTo>
                    <a:pt x="28021" y="495436"/>
                  </a:lnTo>
                  <a:lnTo>
                    <a:pt x="12737" y="451426"/>
                  </a:lnTo>
                  <a:lnTo>
                    <a:pt x="3255" y="405011"/>
                  </a:lnTo>
                  <a:lnTo>
                    <a:pt x="0" y="356616"/>
                  </a:lnTo>
                  <a:close/>
                </a:path>
              </a:pathLst>
            </a:custGeom>
            <a:ln w="25908">
              <a:solidFill>
                <a:srgbClr val="9BBA58"/>
              </a:solidFill>
            </a:ln>
          </p:spPr>
          <p:txBody>
            <a:bodyPr wrap="square" lIns="0" tIns="0" rIns="0" bIns="0" rtlCol="0"/>
            <a:lstStyle/>
            <a:p>
              <a:endParaRPr/>
            </a:p>
          </p:txBody>
        </p:sp>
        <p:sp>
          <p:nvSpPr>
            <p:cNvPr id="25" name="object 25"/>
            <p:cNvSpPr/>
            <p:nvPr/>
          </p:nvSpPr>
          <p:spPr>
            <a:xfrm>
              <a:off x="3373373" y="5456681"/>
              <a:ext cx="8206740" cy="570230"/>
            </a:xfrm>
            <a:custGeom>
              <a:avLst/>
              <a:gdLst/>
              <a:ahLst/>
              <a:cxnLst/>
              <a:rect l="l" t="t" r="r" b="b"/>
              <a:pathLst>
                <a:path w="8206740" h="570229">
                  <a:moveTo>
                    <a:pt x="8206740" y="0"/>
                  </a:moveTo>
                  <a:lnTo>
                    <a:pt x="0" y="0"/>
                  </a:lnTo>
                  <a:lnTo>
                    <a:pt x="0" y="569976"/>
                  </a:lnTo>
                  <a:lnTo>
                    <a:pt x="8206740" y="569976"/>
                  </a:lnTo>
                  <a:lnTo>
                    <a:pt x="8206740" y="0"/>
                  </a:lnTo>
                  <a:close/>
                </a:path>
              </a:pathLst>
            </a:custGeom>
            <a:solidFill>
              <a:srgbClr val="9BBA58">
                <a:alpha val="50195"/>
              </a:srgbClr>
            </a:solidFill>
          </p:spPr>
          <p:txBody>
            <a:bodyPr wrap="square" lIns="0" tIns="0" rIns="0" bIns="0" rtlCol="0"/>
            <a:lstStyle/>
            <a:p>
              <a:endParaRPr/>
            </a:p>
          </p:txBody>
        </p:sp>
        <p:sp>
          <p:nvSpPr>
            <p:cNvPr id="26" name="object 26"/>
            <p:cNvSpPr/>
            <p:nvPr/>
          </p:nvSpPr>
          <p:spPr>
            <a:xfrm>
              <a:off x="3373373" y="5456681"/>
              <a:ext cx="8206740" cy="570230"/>
            </a:xfrm>
            <a:custGeom>
              <a:avLst/>
              <a:gdLst/>
              <a:ahLst/>
              <a:cxnLst/>
              <a:rect l="l" t="t" r="r" b="b"/>
              <a:pathLst>
                <a:path w="8206740" h="570229">
                  <a:moveTo>
                    <a:pt x="0" y="569976"/>
                  </a:moveTo>
                  <a:lnTo>
                    <a:pt x="8206740" y="569976"/>
                  </a:lnTo>
                  <a:lnTo>
                    <a:pt x="8206740" y="0"/>
                  </a:lnTo>
                  <a:lnTo>
                    <a:pt x="0" y="0"/>
                  </a:lnTo>
                  <a:lnTo>
                    <a:pt x="0" y="569976"/>
                  </a:lnTo>
                  <a:close/>
                </a:path>
              </a:pathLst>
            </a:custGeom>
            <a:ln w="25908">
              <a:solidFill>
                <a:srgbClr val="FFFFFF"/>
              </a:solidFill>
            </a:ln>
          </p:spPr>
          <p:txBody>
            <a:bodyPr wrap="square" lIns="0" tIns="0" rIns="0" bIns="0" rtlCol="0"/>
            <a:lstStyle/>
            <a:p>
              <a:endParaRPr/>
            </a:p>
          </p:txBody>
        </p:sp>
      </p:grpSp>
      <p:sp>
        <p:nvSpPr>
          <p:cNvPr id="27" name="object 27"/>
          <p:cNvSpPr txBox="1"/>
          <p:nvPr/>
        </p:nvSpPr>
        <p:spPr>
          <a:xfrm>
            <a:off x="3812794" y="1217803"/>
            <a:ext cx="4416425" cy="4730115"/>
          </a:xfrm>
          <a:prstGeom prst="rect">
            <a:avLst/>
          </a:prstGeom>
        </p:spPr>
        <p:txBody>
          <a:bodyPr vert="horz" wrap="square" lIns="0" tIns="12065" rIns="0" bIns="0" rtlCol="0">
            <a:spAutoFit/>
          </a:bodyPr>
          <a:lstStyle/>
          <a:p>
            <a:pPr marL="12700">
              <a:lnSpc>
                <a:spcPct val="100000"/>
              </a:lnSpc>
              <a:spcBef>
                <a:spcPts val="95"/>
              </a:spcBef>
            </a:pPr>
            <a:r>
              <a:rPr sz="2800" spc="-15" dirty="0">
                <a:solidFill>
                  <a:srgbClr val="974707"/>
                </a:solidFill>
                <a:latin typeface="Calibri"/>
                <a:cs typeface="Calibri"/>
              </a:rPr>
              <a:t>Avrupa</a:t>
            </a:r>
            <a:r>
              <a:rPr sz="2800" spc="-10" dirty="0">
                <a:solidFill>
                  <a:srgbClr val="974707"/>
                </a:solidFill>
                <a:latin typeface="Calibri"/>
                <a:cs typeface="Calibri"/>
              </a:rPr>
              <a:t> </a:t>
            </a:r>
            <a:r>
              <a:rPr sz="2800" spc="-45" dirty="0">
                <a:solidFill>
                  <a:srgbClr val="974707"/>
                </a:solidFill>
                <a:latin typeface="Calibri"/>
                <a:cs typeface="Calibri"/>
              </a:rPr>
              <a:t>Yeşil</a:t>
            </a:r>
            <a:r>
              <a:rPr sz="2800" spc="-15" dirty="0">
                <a:solidFill>
                  <a:srgbClr val="974707"/>
                </a:solidFill>
                <a:latin typeface="Calibri"/>
                <a:cs typeface="Calibri"/>
              </a:rPr>
              <a:t> Mutabakatı</a:t>
            </a:r>
            <a:endParaRPr sz="2800">
              <a:latin typeface="Calibri"/>
              <a:cs typeface="Calibri"/>
            </a:endParaRPr>
          </a:p>
          <a:p>
            <a:pPr marL="696595" marR="5080" indent="-214629">
              <a:lnSpc>
                <a:spcPct val="200500"/>
              </a:lnSpc>
            </a:pPr>
            <a:r>
              <a:rPr sz="2800" spc="-15" dirty="0">
                <a:solidFill>
                  <a:srgbClr val="974707"/>
                </a:solidFill>
                <a:latin typeface="Calibri"/>
                <a:cs typeface="Calibri"/>
              </a:rPr>
              <a:t>Ortak</a:t>
            </a:r>
            <a:r>
              <a:rPr sz="2800" spc="10" dirty="0">
                <a:solidFill>
                  <a:srgbClr val="974707"/>
                </a:solidFill>
                <a:latin typeface="Calibri"/>
                <a:cs typeface="Calibri"/>
              </a:rPr>
              <a:t> </a:t>
            </a:r>
            <a:r>
              <a:rPr sz="2800" spc="-45" dirty="0">
                <a:solidFill>
                  <a:srgbClr val="974707"/>
                </a:solidFill>
                <a:latin typeface="Calibri"/>
                <a:cs typeface="Calibri"/>
              </a:rPr>
              <a:t>Tarım</a:t>
            </a:r>
            <a:r>
              <a:rPr sz="2800" spc="-10" dirty="0">
                <a:solidFill>
                  <a:srgbClr val="974707"/>
                </a:solidFill>
                <a:latin typeface="Calibri"/>
                <a:cs typeface="Calibri"/>
              </a:rPr>
              <a:t> </a:t>
            </a:r>
            <a:r>
              <a:rPr sz="2800" spc="-20" dirty="0">
                <a:solidFill>
                  <a:srgbClr val="974707"/>
                </a:solidFill>
                <a:latin typeface="Calibri"/>
                <a:cs typeface="Calibri"/>
              </a:rPr>
              <a:t>Politikası </a:t>
            </a:r>
            <a:r>
              <a:rPr sz="2800" spc="-15" dirty="0">
                <a:solidFill>
                  <a:srgbClr val="974707"/>
                </a:solidFill>
                <a:latin typeface="Calibri"/>
                <a:cs typeface="Calibri"/>
              </a:rPr>
              <a:t> </a:t>
            </a:r>
            <a:r>
              <a:rPr sz="2800" spc="-30" dirty="0">
                <a:solidFill>
                  <a:srgbClr val="974707"/>
                </a:solidFill>
                <a:latin typeface="Calibri"/>
                <a:cs typeface="Calibri"/>
              </a:rPr>
              <a:t>Tarladan</a:t>
            </a:r>
            <a:r>
              <a:rPr sz="2800" spc="-40" dirty="0">
                <a:solidFill>
                  <a:srgbClr val="974707"/>
                </a:solidFill>
                <a:latin typeface="Calibri"/>
                <a:cs typeface="Calibri"/>
              </a:rPr>
              <a:t> </a:t>
            </a:r>
            <a:r>
              <a:rPr sz="2800" spc="-30" dirty="0">
                <a:solidFill>
                  <a:srgbClr val="974707"/>
                </a:solidFill>
                <a:latin typeface="Calibri"/>
                <a:cs typeface="Calibri"/>
              </a:rPr>
              <a:t>Sofraya</a:t>
            </a:r>
            <a:r>
              <a:rPr sz="2800" spc="-5" dirty="0">
                <a:solidFill>
                  <a:srgbClr val="974707"/>
                </a:solidFill>
                <a:latin typeface="Calibri"/>
                <a:cs typeface="Calibri"/>
              </a:rPr>
              <a:t> </a:t>
            </a:r>
            <a:r>
              <a:rPr sz="2800" spc="-15" dirty="0">
                <a:solidFill>
                  <a:srgbClr val="974707"/>
                </a:solidFill>
                <a:latin typeface="Calibri"/>
                <a:cs typeface="Calibri"/>
              </a:rPr>
              <a:t>Stratejisi </a:t>
            </a:r>
            <a:r>
              <a:rPr sz="2800" spc="-620" dirty="0">
                <a:solidFill>
                  <a:srgbClr val="974707"/>
                </a:solidFill>
                <a:latin typeface="Calibri"/>
                <a:cs typeface="Calibri"/>
              </a:rPr>
              <a:t> </a:t>
            </a:r>
            <a:r>
              <a:rPr sz="2800" spc="-10" dirty="0">
                <a:solidFill>
                  <a:srgbClr val="974707"/>
                </a:solidFill>
                <a:latin typeface="Calibri"/>
                <a:cs typeface="Calibri"/>
              </a:rPr>
              <a:t>Gıda</a:t>
            </a:r>
            <a:r>
              <a:rPr sz="2800" spc="10" dirty="0">
                <a:solidFill>
                  <a:srgbClr val="974707"/>
                </a:solidFill>
                <a:latin typeface="Calibri"/>
                <a:cs typeface="Calibri"/>
              </a:rPr>
              <a:t> </a:t>
            </a:r>
            <a:r>
              <a:rPr sz="2800" spc="-5" dirty="0">
                <a:solidFill>
                  <a:srgbClr val="974707"/>
                </a:solidFill>
                <a:latin typeface="Calibri"/>
                <a:cs typeface="Calibri"/>
              </a:rPr>
              <a:t>2030</a:t>
            </a:r>
            <a:r>
              <a:rPr sz="2800" dirty="0">
                <a:solidFill>
                  <a:srgbClr val="974707"/>
                </a:solidFill>
                <a:latin typeface="Calibri"/>
                <a:cs typeface="Calibri"/>
              </a:rPr>
              <a:t> </a:t>
            </a:r>
            <a:r>
              <a:rPr sz="2800" spc="-20" dirty="0">
                <a:solidFill>
                  <a:srgbClr val="974707"/>
                </a:solidFill>
                <a:latin typeface="Calibri"/>
                <a:cs typeface="Calibri"/>
              </a:rPr>
              <a:t>Politikası</a:t>
            </a:r>
            <a:endParaRPr sz="2800">
              <a:latin typeface="Calibri"/>
              <a:cs typeface="Calibri"/>
            </a:endParaRPr>
          </a:p>
          <a:p>
            <a:pPr>
              <a:lnSpc>
                <a:spcPct val="100000"/>
              </a:lnSpc>
              <a:spcBef>
                <a:spcPts val="20"/>
              </a:spcBef>
            </a:pPr>
            <a:endParaRPr sz="2750">
              <a:latin typeface="Calibri"/>
              <a:cs typeface="Calibri"/>
            </a:endParaRPr>
          </a:p>
          <a:p>
            <a:pPr marL="481965">
              <a:lnSpc>
                <a:spcPct val="100000"/>
              </a:lnSpc>
            </a:pPr>
            <a:r>
              <a:rPr sz="2800" spc="-60" dirty="0">
                <a:solidFill>
                  <a:srgbClr val="974707"/>
                </a:solidFill>
                <a:latin typeface="Calibri"/>
                <a:cs typeface="Calibri"/>
              </a:rPr>
              <a:t>Toprak</a:t>
            </a:r>
            <a:r>
              <a:rPr sz="2800" spc="-15" dirty="0">
                <a:solidFill>
                  <a:srgbClr val="974707"/>
                </a:solidFill>
                <a:latin typeface="Calibri"/>
                <a:cs typeface="Calibri"/>
              </a:rPr>
              <a:t> Stratejisi</a:t>
            </a:r>
            <a:endParaRPr sz="2800">
              <a:latin typeface="Calibri"/>
              <a:cs typeface="Calibri"/>
            </a:endParaRPr>
          </a:p>
          <a:p>
            <a:pPr>
              <a:lnSpc>
                <a:spcPct val="100000"/>
              </a:lnSpc>
              <a:spcBef>
                <a:spcPts val="20"/>
              </a:spcBef>
            </a:pPr>
            <a:endParaRPr sz="2750">
              <a:latin typeface="Calibri"/>
              <a:cs typeface="Calibri"/>
            </a:endParaRPr>
          </a:p>
          <a:p>
            <a:pPr marL="12700">
              <a:lnSpc>
                <a:spcPct val="100000"/>
              </a:lnSpc>
              <a:spcBef>
                <a:spcPts val="5"/>
              </a:spcBef>
            </a:pPr>
            <a:r>
              <a:rPr sz="2800" spc="-20" dirty="0">
                <a:solidFill>
                  <a:srgbClr val="974707"/>
                </a:solidFill>
                <a:latin typeface="Calibri"/>
                <a:cs typeface="Calibri"/>
              </a:rPr>
              <a:t>Organik</a:t>
            </a:r>
            <a:r>
              <a:rPr sz="2800" spc="-15" dirty="0">
                <a:solidFill>
                  <a:srgbClr val="974707"/>
                </a:solidFill>
                <a:latin typeface="Calibri"/>
                <a:cs typeface="Calibri"/>
              </a:rPr>
              <a:t> </a:t>
            </a:r>
            <a:r>
              <a:rPr sz="2800" spc="-10" dirty="0">
                <a:solidFill>
                  <a:srgbClr val="974707"/>
                </a:solidFill>
                <a:latin typeface="Calibri"/>
                <a:cs typeface="Calibri"/>
              </a:rPr>
              <a:t>Üretim</a:t>
            </a:r>
            <a:r>
              <a:rPr sz="2800" spc="-25" dirty="0">
                <a:solidFill>
                  <a:srgbClr val="974707"/>
                </a:solidFill>
                <a:latin typeface="Calibri"/>
                <a:cs typeface="Calibri"/>
              </a:rPr>
              <a:t> </a:t>
            </a:r>
            <a:r>
              <a:rPr sz="2800" spc="-15" dirty="0">
                <a:solidFill>
                  <a:srgbClr val="974707"/>
                </a:solidFill>
                <a:latin typeface="Calibri"/>
                <a:cs typeface="Calibri"/>
              </a:rPr>
              <a:t>Aksiyon</a:t>
            </a:r>
            <a:r>
              <a:rPr sz="2800" spc="5" dirty="0">
                <a:solidFill>
                  <a:srgbClr val="974707"/>
                </a:solidFill>
                <a:latin typeface="Calibri"/>
                <a:cs typeface="Calibri"/>
              </a:rPr>
              <a:t> </a:t>
            </a:r>
            <a:r>
              <a:rPr sz="2800" spc="-5" dirty="0">
                <a:solidFill>
                  <a:srgbClr val="974707"/>
                </a:solidFill>
                <a:latin typeface="Calibri"/>
                <a:cs typeface="Calibri"/>
              </a:rPr>
              <a:t>Planı</a:t>
            </a:r>
            <a:endParaRPr sz="2800">
              <a:latin typeface="Calibri"/>
              <a:cs typeface="Calibri"/>
            </a:endParaRPr>
          </a:p>
        </p:txBody>
      </p:sp>
      <p:grpSp>
        <p:nvGrpSpPr>
          <p:cNvPr id="28" name="object 28"/>
          <p:cNvGrpSpPr/>
          <p:nvPr/>
        </p:nvGrpSpPr>
        <p:grpSpPr>
          <a:xfrm>
            <a:off x="443483" y="2119883"/>
            <a:ext cx="3299460" cy="3991610"/>
            <a:chOff x="443483" y="2119883"/>
            <a:chExt cx="3299460" cy="3991610"/>
          </a:xfrm>
        </p:grpSpPr>
        <p:sp>
          <p:nvSpPr>
            <p:cNvPr id="29" name="object 29"/>
            <p:cNvSpPr/>
            <p:nvPr/>
          </p:nvSpPr>
          <p:spPr>
            <a:xfrm>
              <a:off x="3016757" y="5385054"/>
              <a:ext cx="713740" cy="713740"/>
            </a:xfrm>
            <a:custGeom>
              <a:avLst/>
              <a:gdLst/>
              <a:ahLst/>
              <a:cxnLst/>
              <a:rect l="l" t="t" r="r" b="b"/>
              <a:pathLst>
                <a:path w="713739" h="713739">
                  <a:moveTo>
                    <a:pt x="356616" y="0"/>
                  </a:moveTo>
                  <a:lnTo>
                    <a:pt x="308220" y="3255"/>
                  </a:lnTo>
                  <a:lnTo>
                    <a:pt x="261805" y="12737"/>
                  </a:lnTo>
                  <a:lnTo>
                    <a:pt x="217795" y="28021"/>
                  </a:lnTo>
                  <a:lnTo>
                    <a:pt x="176614" y="48683"/>
                  </a:lnTo>
                  <a:lnTo>
                    <a:pt x="138688" y="74298"/>
                  </a:lnTo>
                  <a:lnTo>
                    <a:pt x="104441" y="104441"/>
                  </a:lnTo>
                  <a:lnTo>
                    <a:pt x="74298" y="138688"/>
                  </a:lnTo>
                  <a:lnTo>
                    <a:pt x="48683" y="176614"/>
                  </a:lnTo>
                  <a:lnTo>
                    <a:pt x="28021" y="217795"/>
                  </a:lnTo>
                  <a:lnTo>
                    <a:pt x="12737" y="261805"/>
                  </a:lnTo>
                  <a:lnTo>
                    <a:pt x="3255" y="308220"/>
                  </a:lnTo>
                  <a:lnTo>
                    <a:pt x="0" y="356616"/>
                  </a:lnTo>
                  <a:lnTo>
                    <a:pt x="3255" y="405006"/>
                  </a:lnTo>
                  <a:lnTo>
                    <a:pt x="12737" y="451417"/>
                  </a:lnTo>
                  <a:lnTo>
                    <a:pt x="28021" y="495426"/>
                  </a:lnTo>
                  <a:lnTo>
                    <a:pt x="48683" y="536606"/>
                  </a:lnTo>
                  <a:lnTo>
                    <a:pt x="74298" y="574532"/>
                  </a:lnTo>
                  <a:lnTo>
                    <a:pt x="104441" y="608780"/>
                  </a:lnTo>
                  <a:lnTo>
                    <a:pt x="138688" y="638925"/>
                  </a:lnTo>
                  <a:lnTo>
                    <a:pt x="176614" y="664543"/>
                  </a:lnTo>
                  <a:lnTo>
                    <a:pt x="217795" y="685207"/>
                  </a:lnTo>
                  <a:lnTo>
                    <a:pt x="261805" y="700493"/>
                  </a:lnTo>
                  <a:lnTo>
                    <a:pt x="308220" y="709976"/>
                  </a:lnTo>
                  <a:lnTo>
                    <a:pt x="356616" y="713232"/>
                  </a:lnTo>
                  <a:lnTo>
                    <a:pt x="405011" y="709976"/>
                  </a:lnTo>
                  <a:lnTo>
                    <a:pt x="451426" y="700493"/>
                  </a:lnTo>
                  <a:lnTo>
                    <a:pt x="495436" y="685207"/>
                  </a:lnTo>
                  <a:lnTo>
                    <a:pt x="536617" y="664543"/>
                  </a:lnTo>
                  <a:lnTo>
                    <a:pt x="574543" y="638925"/>
                  </a:lnTo>
                  <a:lnTo>
                    <a:pt x="608790" y="608780"/>
                  </a:lnTo>
                  <a:lnTo>
                    <a:pt x="638933" y="574532"/>
                  </a:lnTo>
                  <a:lnTo>
                    <a:pt x="664548" y="536606"/>
                  </a:lnTo>
                  <a:lnTo>
                    <a:pt x="685210" y="495426"/>
                  </a:lnTo>
                  <a:lnTo>
                    <a:pt x="700494" y="451417"/>
                  </a:lnTo>
                  <a:lnTo>
                    <a:pt x="709976" y="405006"/>
                  </a:lnTo>
                  <a:lnTo>
                    <a:pt x="713232" y="356616"/>
                  </a:lnTo>
                  <a:lnTo>
                    <a:pt x="709976" y="308220"/>
                  </a:lnTo>
                  <a:lnTo>
                    <a:pt x="700494" y="261805"/>
                  </a:lnTo>
                  <a:lnTo>
                    <a:pt x="685210" y="217795"/>
                  </a:lnTo>
                  <a:lnTo>
                    <a:pt x="664548" y="176614"/>
                  </a:lnTo>
                  <a:lnTo>
                    <a:pt x="638933" y="138688"/>
                  </a:lnTo>
                  <a:lnTo>
                    <a:pt x="608790" y="104441"/>
                  </a:lnTo>
                  <a:lnTo>
                    <a:pt x="574543" y="74298"/>
                  </a:lnTo>
                  <a:lnTo>
                    <a:pt x="536617" y="48683"/>
                  </a:lnTo>
                  <a:lnTo>
                    <a:pt x="495436" y="28021"/>
                  </a:lnTo>
                  <a:lnTo>
                    <a:pt x="451426" y="12737"/>
                  </a:lnTo>
                  <a:lnTo>
                    <a:pt x="405011" y="3255"/>
                  </a:lnTo>
                  <a:lnTo>
                    <a:pt x="356616" y="0"/>
                  </a:lnTo>
                  <a:close/>
                </a:path>
              </a:pathLst>
            </a:custGeom>
            <a:solidFill>
              <a:srgbClr val="FFFFFF"/>
            </a:solidFill>
          </p:spPr>
          <p:txBody>
            <a:bodyPr wrap="square" lIns="0" tIns="0" rIns="0" bIns="0" rtlCol="0"/>
            <a:lstStyle/>
            <a:p>
              <a:endParaRPr/>
            </a:p>
          </p:txBody>
        </p:sp>
        <p:sp>
          <p:nvSpPr>
            <p:cNvPr id="30" name="object 30"/>
            <p:cNvSpPr/>
            <p:nvPr/>
          </p:nvSpPr>
          <p:spPr>
            <a:xfrm>
              <a:off x="3016757" y="5385054"/>
              <a:ext cx="713740" cy="713740"/>
            </a:xfrm>
            <a:custGeom>
              <a:avLst/>
              <a:gdLst/>
              <a:ahLst/>
              <a:cxnLst/>
              <a:rect l="l" t="t" r="r" b="b"/>
              <a:pathLst>
                <a:path w="713739" h="713739">
                  <a:moveTo>
                    <a:pt x="0" y="356616"/>
                  </a:moveTo>
                  <a:lnTo>
                    <a:pt x="3255" y="308220"/>
                  </a:lnTo>
                  <a:lnTo>
                    <a:pt x="12737" y="261805"/>
                  </a:lnTo>
                  <a:lnTo>
                    <a:pt x="28021" y="217795"/>
                  </a:lnTo>
                  <a:lnTo>
                    <a:pt x="48683" y="176614"/>
                  </a:lnTo>
                  <a:lnTo>
                    <a:pt x="74298" y="138688"/>
                  </a:lnTo>
                  <a:lnTo>
                    <a:pt x="104441" y="104441"/>
                  </a:lnTo>
                  <a:lnTo>
                    <a:pt x="138688" y="74298"/>
                  </a:lnTo>
                  <a:lnTo>
                    <a:pt x="176614" y="48683"/>
                  </a:lnTo>
                  <a:lnTo>
                    <a:pt x="217795" y="28021"/>
                  </a:lnTo>
                  <a:lnTo>
                    <a:pt x="261805" y="12737"/>
                  </a:lnTo>
                  <a:lnTo>
                    <a:pt x="308220" y="3255"/>
                  </a:lnTo>
                  <a:lnTo>
                    <a:pt x="356616" y="0"/>
                  </a:lnTo>
                  <a:lnTo>
                    <a:pt x="405011" y="3255"/>
                  </a:lnTo>
                  <a:lnTo>
                    <a:pt x="451426" y="12737"/>
                  </a:lnTo>
                  <a:lnTo>
                    <a:pt x="495436" y="28021"/>
                  </a:lnTo>
                  <a:lnTo>
                    <a:pt x="536617" y="48683"/>
                  </a:lnTo>
                  <a:lnTo>
                    <a:pt x="574543" y="74298"/>
                  </a:lnTo>
                  <a:lnTo>
                    <a:pt x="608790" y="104441"/>
                  </a:lnTo>
                  <a:lnTo>
                    <a:pt x="638933" y="138688"/>
                  </a:lnTo>
                  <a:lnTo>
                    <a:pt x="664548" y="176614"/>
                  </a:lnTo>
                  <a:lnTo>
                    <a:pt x="685210" y="217795"/>
                  </a:lnTo>
                  <a:lnTo>
                    <a:pt x="700494" y="261805"/>
                  </a:lnTo>
                  <a:lnTo>
                    <a:pt x="709976" y="308220"/>
                  </a:lnTo>
                  <a:lnTo>
                    <a:pt x="713232" y="356616"/>
                  </a:lnTo>
                  <a:lnTo>
                    <a:pt x="709976" y="405006"/>
                  </a:lnTo>
                  <a:lnTo>
                    <a:pt x="700494" y="451417"/>
                  </a:lnTo>
                  <a:lnTo>
                    <a:pt x="685210" y="495426"/>
                  </a:lnTo>
                  <a:lnTo>
                    <a:pt x="664548" y="536606"/>
                  </a:lnTo>
                  <a:lnTo>
                    <a:pt x="638933" y="574532"/>
                  </a:lnTo>
                  <a:lnTo>
                    <a:pt x="608790" y="608780"/>
                  </a:lnTo>
                  <a:lnTo>
                    <a:pt x="574543" y="638925"/>
                  </a:lnTo>
                  <a:lnTo>
                    <a:pt x="536617" y="664543"/>
                  </a:lnTo>
                  <a:lnTo>
                    <a:pt x="495436" y="685207"/>
                  </a:lnTo>
                  <a:lnTo>
                    <a:pt x="451426" y="700493"/>
                  </a:lnTo>
                  <a:lnTo>
                    <a:pt x="405011" y="709976"/>
                  </a:lnTo>
                  <a:lnTo>
                    <a:pt x="356616" y="713232"/>
                  </a:lnTo>
                  <a:lnTo>
                    <a:pt x="308220" y="709976"/>
                  </a:lnTo>
                  <a:lnTo>
                    <a:pt x="261805" y="700493"/>
                  </a:lnTo>
                  <a:lnTo>
                    <a:pt x="217795" y="685207"/>
                  </a:lnTo>
                  <a:lnTo>
                    <a:pt x="176614" y="664543"/>
                  </a:lnTo>
                  <a:lnTo>
                    <a:pt x="138688" y="638925"/>
                  </a:lnTo>
                  <a:lnTo>
                    <a:pt x="104441" y="608780"/>
                  </a:lnTo>
                  <a:lnTo>
                    <a:pt x="74298" y="574532"/>
                  </a:lnTo>
                  <a:lnTo>
                    <a:pt x="48683" y="536606"/>
                  </a:lnTo>
                  <a:lnTo>
                    <a:pt x="28021" y="495426"/>
                  </a:lnTo>
                  <a:lnTo>
                    <a:pt x="12737" y="451417"/>
                  </a:lnTo>
                  <a:lnTo>
                    <a:pt x="3255" y="405006"/>
                  </a:lnTo>
                  <a:lnTo>
                    <a:pt x="0" y="356616"/>
                  </a:lnTo>
                  <a:close/>
                </a:path>
              </a:pathLst>
            </a:custGeom>
            <a:ln w="25908">
              <a:solidFill>
                <a:srgbClr val="9BBA58"/>
              </a:solidFill>
            </a:ln>
          </p:spPr>
          <p:txBody>
            <a:bodyPr wrap="square" lIns="0" tIns="0" rIns="0" bIns="0" rtlCol="0"/>
            <a:lstStyle/>
            <a:p>
              <a:endParaRPr/>
            </a:p>
          </p:txBody>
        </p:sp>
        <p:pic>
          <p:nvPicPr>
            <p:cNvPr id="31" name="object 31"/>
            <p:cNvPicPr/>
            <p:nvPr/>
          </p:nvPicPr>
          <p:blipFill>
            <a:blip r:embed="rId2" cstate="print"/>
            <a:stretch>
              <a:fillRect/>
            </a:stretch>
          </p:blipFill>
          <p:spPr>
            <a:xfrm>
              <a:off x="443483" y="2119883"/>
              <a:ext cx="2830067" cy="2944368"/>
            </a:xfrm>
            <a:prstGeom prst="rect">
              <a:avLst/>
            </a:prstGeom>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73101"/>
            <a:ext cx="10488295" cy="575157"/>
          </a:xfrm>
          <a:prstGeom prst="rect">
            <a:avLst/>
          </a:prstGeom>
          <a:ln w="9144">
            <a:solidFill>
              <a:srgbClr val="BD4A47"/>
            </a:solidFill>
          </a:ln>
        </p:spPr>
        <p:txBody>
          <a:bodyPr vert="horz" wrap="square" lIns="0" tIns="97155" rIns="0" bIns="0" rtlCol="0">
            <a:spAutoFit/>
          </a:bodyPr>
          <a:lstStyle/>
          <a:p>
            <a:pPr marL="290830">
              <a:lnSpc>
                <a:spcPct val="100000"/>
              </a:lnSpc>
              <a:spcBef>
                <a:spcPts val="765"/>
              </a:spcBef>
            </a:pPr>
            <a:r>
              <a:rPr lang="tr-TR" sz="2800" b="1" spc="-10" dirty="0"/>
              <a:t>Destinasyon 1: </a:t>
            </a:r>
            <a:r>
              <a:rPr sz="3100" b="1" u="none" spc="-10" dirty="0" err="1"/>
              <a:t>Biyoçeşitlilik</a:t>
            </a:r>
            <a:r>
              <a:rPr sz="3100" b="1" u="none" spc="50" dirty="0"/>
              <a:t> </a:t>
            </a:r>
            <a:r>
              <a:rPr sz="3100" b="1" u="none" spc="-20" dirty="0"/>
              <a:t>ve</a:t>
            </a:r>
            <a:r>
              <a:rPr sz="3100" b="1" u="none" spc="5" dirty="0"/>
              <a:t> </a:t>
            </a:r>
            <a:r>
              <a:rPr sz="3100" b="1" u="none" spc="-25" dirty="0"/>
              <a:t>Ekosistem</a:t>
            </a:r>
            <a:r>
              <a:rPr sz="3100" b="1" u="none" spc="20" dirty="0"/>
              <a:t> </a:t>
            </a:r>
            <a:r>
              <a:rPr sz="3100" b="1" u="none" spc="-5" dirty="0"/>
              <a:t>Servisleri</a:t>
            </a:r>
            <a:r>
              <a:rPr sz="3100" b="1" u="none" spc="-5" dirty="0">
                <a:solidFill>
                  <a:srgbClr val="FFFFFF"/>
                </a:solidFill>
              </a:rPr>
              <a:t>»</a:t>
            </a:r>
            <a:r>
              <a:rPr sz="3100" b="1" u="none" spc="25" dirty="0">
                <a:solidFill>
                  <a:srgbClr val="FFFFFF"/>
                </a:solidFill>
              </a:rPr>
              <a:t> </a:t>
            </a:r>
            <a:r>
              <a:rPr sz="3100" u="none" spc="-15" dirty="0">
                <a:solidFill>
                  <a:srgbClr val="FFFFFF"/>
                </a:solidFill>
              </a:rPr>
              <a:t>Destinasyon-1</a:t>
            </a:r>
            <a:endParaRPr sz="3100" dirty="0"/>
          </a:p>
        </p:txBody>
      </p:sp>
      <p:sp>
        <p:nvSpPr>
          <p:cNvPr id="3" name="object 3"/>
          <p:cNvSpPr txBox="1"/>
          <p:nvPr/>
        </p:nvSpPr>
        <p:spPr>
          <a:xfrm>
            <a:off x="430783" y="1156842"/>
            <a:ext cx="10323830" cy="3790950"/>
          </a:xfrm>
          <a:prstGeom prst="rect">
            <a:avLst/>
          </a:prstGeom>
        </p:spPr>
        <p:txBody>
          <a:bodyPr vert="horz" wrap="square" lIns="0" tIns="12700" rIns="0" bIns="0" rtlCol="0">
            <a:spAutoFit/>
          </a:bodyPr>
          <a:lstStyle/>
          <a:p>
            <a:pPr marL="12700" marR="214629">
              <a:lnSpc>
                <a:spcPct val="100000"/>
              </a:lnSpc>
              <a:spcBef>
                <a:spcPts val="100"/>
              </a:spcBef>
            </a:pPr>
            <a:r>
              <a:rPr sz="2400" b="1" u="heavy" spc="-45" dirty="0">
                <a:solidFill>
                  <a:srgbClr val="001F5F"/>
                </a:solidFill>
                <a:uFill>
                  <a:solidFill>
                    <a:srgbClr val="001F5F"/>
                  </a:solidFill>
                </a:uFill>
                <a:latin typeface="Calibri"/>
                <a:cs typeface="Calibri"/>
              </a:rPr>
              <a:t>Temel</a:t>
            </a:r>
            <a:r>
              <a:rPr sz="2400" b="1" u="heavy" spc="-10" dirty="0">
                <a:solidFill>
                  <a:srgbClr val="001F5F"/>
                </a:solidFill>
                <a:uFill>
                  <a:solidFill>
                    <a:srgbClr val="001F5F"/>
                  </a:solidFill>
                </a:uFill>
                <a:latin typeface="Calibri"/>
                <a:cs typeface="Calibri"/>
              </a:rPr>
              <a:t> </a:t>
            </a:r>
            <a:r>
              <a:rPr sz="2400" b="1" u="heavy" spc="-5" dirty="0">
                <a:solidFill>
                  <a:srgbClr val="001F5F"/>
                </a:solidFill>
                <a:uFill>
                  <a:solidFill>
                    <a:srgbClr val="001F5F"/>
                  </a:solidFill>
                </a:uFill>
                <a:latin typeface="Calibri"/>
                <a:cs typeface="Calibri"/>
              </a:rPr>
              <a:t>Hedef:</a:t>
            </a:r>
            <a:r>
              <a:rPr sz="2400" b="1" u="heavy" spc="10" dirty="0">
                <a:solidFill>
                  <a:srgbClr val="001F5F"/>
                </a:solidFill>
                <a:uFill>
                  <a:solidFill>
                    <a:srgbClr val="001F5F"/>
                  </a:solidFill>
                </a:uFill>
                <a:latin typeface="Calibri"/>
                <a:cs typeface="Calibri"/>
              </a:rPr>
              <a:t> </a:t>
            </a:r>
            <a:r>
              <a:rPr sz="2400" spc="-5" dirty="0">
                <a:solidFill>
                  <a:srgbClr val="001F5F"/>
                </a:solidFill>
                <a:latin typeface="Calibri"/>
                <a:cs typeface="Calibri"/>
              </a:rPr>
              <a:t>Biyoçeşitlilik</a:t>
            </a:r>
            <a:r>
              <a:rPr sz="2400" spc="-25" dirty="0">
                <a:solidFill>
                  <a:srgbClr val="001F5F"/>
                </a:solidFill>
                <a:latin typeface="Calibri"/>
                <a:cs typeface="Calibri"/>
              </a:rPr>
              <a:t> </a:t>
            </a:r>
            <a:r>
              <a:rPr sz="2400" spc="-15" dirty="0">
                <a:solidFill>
                  <a:srgbClr val="001F5F"/>
                </a:solidFill>
                <a:latin typeface="Calibri"/>
                <a:cs typeface="Calibri"/>
              </a:rPr>
              <a:t>ve</a:t>
            </a:r>
            <a:r>
              <a:rPr sz="2400" dirty="0">
                <a:solidFill>
                  <a:srgbClr val="001F5F"/>
                </a:solidFill>
                <a:latin typeface="Calibri"/>
                <a:cs typeface="Calibri"/>
              </a:rPr>
              <a:t> </a:t>
            </a:r>
            <a:r>
              <a:rPr sz="2400" spc="-20" dirty="0">
                <a:solidFill>
                  <a:srgbClr val="001F5F"/>
                </a:solidFill>
                <a:latin typeface="Calibri"/>
                <a:cs typeface="Calibri"/>
              </a:rPr>
              <a:t>ekosistem</a:t>
            </a:r>
            <a:r>
              <a:rPr sz="2400" spc="-5" dirty="0">
                <a:solidFill>
                  <a:srgbClr val="001F5F"/>
                </a:solidFill>
                <a:latin typeface="Calibri"/>
                <a:cs typeface="Calibri"/>
              </a:rPr>
              <a:t> </a:t>
            </a:r>
            <a:r>
              <a:rPr sz="2400" dirty="0">
                <a:solidFill>
                  <a:srgbClr val="001F5F"/>
                </a:solidFill>
                <a:latin typeface="Calibri"/>
                <a:cs typeface="Calibri"/>
              </a:rPr>
              <a:t>servislerinin</a:t>
            </a:r>
            <a:r>
              <a:rPr sz="2400" spc="5" dirty="0">
                <a:solidFill>
                  <a:srgbClr val="001F5F"/>
                </a:solidFill>
                <a:latin typeface="Calibri"/>
                <a:cs typeface="Calibri"/>
              </a:rPr>
              <a:t> </a:t>
            </a:r>
            <a:r>
              <a:rPr sz="2400" spc="-15" dirty="0">
                <a:solidFill>
                  <a:srgbClr val="001F5F"/>
                </a:solidFill>
                <a:latin typeface="Calibri"/>
                <a:cs typeface="Calibri"/>
              </a:rPr>
              <a:t>karada,</a:t>
            </a:r>
            <a:r>
              <a:rPr sz="2400" spc="-30" dirty="0">
                <a:solidFill>
                  <a:srgbClr val="001F5F"/>
                </a:solidFill>
                <a:latin typeface="Calibri"/>
                <a:cs typeface="Calibri"/>
              </a:rPr>
              <a:t> </a:t>
            </a:r>
            <a:r>
              <a:rPr sz="2400" dirty="0">
                <a:solidFill>
                  <a:srgbClr val="001F5F"/>
                </a:solidFill>
                <a:latin typeface="Calibri"/>
                <a:cs typeface="Calibri"/>
              </a:rPr>
              <a:t>iç</a:t>
            </a:r>
            <a:r>
              <a:rPr sz="2400" spc="-5" dirty="0">
                <a:solidFill>
                  <a:srgbClr val="001F5F"/>
                </a:solidFill>
                <a:latin typeface="Calibri"/>
                <a:cs typeface="Calibri"/>
              </a:rPr>
              <a:t> </a:t>
            </a:r>
            <a:r>
              <a:rPr sz="2400" spc="-10" dirty="0">
                <a:solidFill>
                  <a:srgbClr val="001F5F"/>
                </a:solidFill>
                <a:latin typeface="Calibri"/>
                <a:cs typeface="Calibri"/>
              </a:rPr>
              <a:t>sularda</a:t>
            </a:r>
            <a:r>
              <a:rPr sz="2400" spc="5" dirty="0">
                <a:solidFill>
                  <a:srgbClr val="001F5F"/>
                </a:solidFill>
                <a:latin typeface="Calibri"/>
                <a:cs typeface="Calibri"/>
              </a:rPr>
              <a:t> </a:t>
            </a:r>
            <a:r>
              <a:rPr sz="2400" spc="-15" dirty="0">
                <a:solidFill>
                  <a:srgbClr val="001F5F"/>
                </a:solidFill>
                <a:latin typeface="Calibri"/>
                <a:cs typeface="Calibri"/>
              </a:rPr>
              <a:t>ve</a:t>
            </a:r>
            <a:r>
              <a:rPr sz="2400" spc="15" dirty="0">
                <a:solidFill>
                  <a:srgbClr val="001F5F"/>
                </a:solidFill>
                <a:latin typeface="Calibri"/>
                <a:cs typeface="Calibri"/>
              </a:rPr>
              <a:t> </a:t>
            </a:r>
            <a:r>
              <a:rPr sz="2400" spc="-15" dirty="0">
                <a:solidFill>
                  <a:srgbClr val="001F5F"/>
                </a:solidFill>
                <a:latin typeface="Calibri"/>
                <a:cs typeface="Calibri"/>
              </a:rPr>
              <a:t>denizde </a:t>
            </a:r>
            <a:r>
              <a:rPr sz="2400" spc="-525" dirty="0">
                <a:solidFill>
                  <a:srgbClr val="001F5F"/>
                </a:solidFill>
                <a:latin typeface="Calibri"/>
                <a:cs typeface="Calibri"/>
              </a:rPr>
              <a:t> </a:t>
            </a:r>
            <a:r>
              <a:rPr sz="2400" spc="-15" dirty="0">
                <a:solidFill>
                  <a:srgbClr val="001F5F"/>
                </a:solidFill>
                <a:latin typeface="Calibri"/>
                <a:cs typeface="Calibri"/>
              </a:rPr>
              <a:t>korunması, </a:t>
            </a:r>
            <a:r>
              <a:rPr sz="2400" spc="-10" dirty="0">
                <a:solidFill>
                  <a:srgbClr val="001F5F"/>
                </a:solidFill>
                <a:latin typeface="Calibri"/>
                <a:cs typeface="Calibri"/>
              </a:rPr>
              <a:t>sürdürülebilir</a:t>
            </a:r>
            <a:r>
              <a:rPr sz="2400" spc="10" dirty="0">
                <a:solidFill>
                  <a:srgbClr val="001F5F"/>
                </a:solidFill>
                <a:latin typeface="Calibri"/>
                <a:cs typeface="Calibri"/>
              </a:rPr>
              <a:t> </a:t>
            </a:r>
            <a:r>
              <a:rPr sz="2400" spc="-5" dirty="0">
                <a:solidFill>
                  <a:srgbClr val="001F5F"/>
                </a:solidFill>
                <a:latin typeface="Calibri"/>
                <a:cs typeface="Calibri"/>
              </a:rPr>
              <a:t>bir</a:t>
            </a:r>
            <a:r>
              <a:rPr sz="2400" dirty="0">
                <a:solidFill>
                  <a:srgbClr val="001F5F"/>
                </a:solidFill>
                <a:latin typeface="Calibri"/>
                <a:cs typeface="Calibri"/>
              </a:rPr>
              <a:t> </a:t>
            </a:r>
            <a:r>
              <a:rPr sz="2400" spc="-5" dirty="0">
                <a:solidFill>
                  <a:srgbClr val="001F5F"/>
                </a:solidFill>
                <a:latin typeface="Calibri"/>
                <a:cs typeface="Calibri"/>
              </a:rPr>
              <a:t>şekilde</a:t>
            </a:r>
            <a:r>
              <a:rPr sz="2400" spc="-10" dirty="0">
                <a:solidFill>
                  <a:srgbClr val="001F5F"/>
                </a:solidFill>
                <a:latin typeface="Calibri"/>
                <a:cs typeface="Calibri"/>
              </a:rPr>
              <a:t> </a:t>
            </a:r>
            <a:r>
              <a:rPr sz="2400" spc="-20" dirty="0">
                <a:solidFill>
                  <a:srgbClr val="001F5F"/>
                </a:solidFill>
                <a:latin typeface="Calibri"/>
                <a:cs typeface="Calibri"/>
              </a:rPr>
              <a:t>restore</a:t>
            </a:r>
            <a:r>
              <a:rPr sz="2400" dirty="0">
                <a:solidFill>
                  <a:srgbClr val="001F5F"/>
                </a:solidFill>
                <a:latin typeface="Calibri"/>
                <a:cs typeface="Calibri"/>
              </a:rPr>
              <a:t> edilmesi</a:t>
            </a:r>
            <a:endParaRPr sz="2400">
              <a:latin typeface="Calibri"/>
              <a:cs typeface="Calibri"/>
            </a:endParaRPr>
          </a:p>
          <a:p>
            <a:pPr>
              <a:lnSpc>
                <a:spcPct val="100000"/>
              </a:lnSpc>
            </a:pPr>
            <a:endParaRPr sz="2950">
              <a:latin typeface="Calibri"/>
              <a:cs typeface="Calibri"/>
            </a:endParaRPr>
          </a:p>
          <a:p>
            <a:pPr marL="12700">
              <a:lnSpc>
                <a:spcPct val="100000"/>
              </a:lnSpc>
            </a:pPr>
            <a:r>
              <a:rPr sz="2400" b="1" u="heavy" dirty="0">
                <a:solidFill>
                  <a:srgbClr val="001F5F"/>
                </a:solidFill>
                <a:uFill>
                  <a:solidFill>
                    <a:srgbClr val="001F5F"/>
                  </a:solidFill>
                </a:uFill>
                <a:latin typeface="Calibri"/>
                <a:cs typeface="Calibri"/>
              </a:rPr>
              <a:t>Alt</a:t>
            </a:r>
            <a:r>
              <a:rPr sz="2400" b="1" u="heavy" spc="-40" dirty="0">
                <a:solidFill>
                  <a:srgbClr val="001F5F"/>
                </a:solidFill>
                <a:uFill>
                  <a:solidFill>
                    <a:srgbClr val="001F5F"/>
                  </a:solidFill>
                </a:uFill>
                <a:latin typeface="Calibri"/>
                <a:cs typeface="Calibri"/>
              </a:rPr>
              <a:t> </a:t>
            </a:r>
            <a:r>
              <a:rPr sz="2400" b="1" u="heavy" spc="-5" dirty="0">
                <a:solidFill>
                  <a:srgbClr val="001F5F"/>
                </a:solidFill>
                <a:uFill>
                  <a:solidFill>
                    <a:srgbClr val="001F5F"/>
                  </a:solidFill>
                </a:uFill>
                <a:latin typeface="Calibri"/>
                <a:cs typeface="Calibri"/>
              </a:rPr>
              <a:t>öncelikler</a:t>
            </a:r>
            <a:endParaRPr sz="2400">
              <a:latin typeface="Calibri"/>
              <a:cs typeface="Calibri"/>
            </a:endParaRPr>
          </a:p>
          <a:p>
            <a:pPr marL="469900" indent="-457834">
              <a:lnSpc>
                <a:spcPct val="100000"/>
              </a:lnSpc>
              <a:spcBef>
                <a:spcPts val="600"/>
              </a:spcBef>
              <a:buAutoNum type="arabicPeriod"/>
              <a:tabLst>
                <a:tab pos="469900" algn="l"/>
                <a:tab pos="470534" algn="l"/>
              </a:tabLst>
            </a:pPr>
            <a:r>
              <a:rPr sz="2400" spc="-5" dirty="0">
                <a:solidFill>
                  <a:srgbClr val="001F5F"/>
                </a:solidFill>
                <a:latin typeface="Calibri"/>
                <a:cs typeface="Calibri"/>
              </a:rPr>
              <a:t>Biyoçeşitlilik</a:t>
            </a:r>
            <a:r>
              <a:rPr sz="2400" spc="-50" dirty="0">
                <a:solidFill>
                  <a:srgbClr val="001F5F"/>
                </a:solidFill>
                <a:latin typeface="Calibri"/>
                <a:cs typeface="Calibri"/>
              </a:rPr>
              <a:t> </a:t>
            </a:r>
            <a:r>
              <a:rPr sz="2400" spc="-15" dirty="0">
                <a:solidFill>
                  <a:srgbClr val="001F5F"/>
                </a:solidFill>
                <a:latin typeface="Calibri"/>
                <a:cs typeface="Calibri"/>
              </a:rPr>
              <a:t>Kaybının </a:t>
            </a:r>
            <a:r>
              <a:rPr sz="2400" spc="-45" dirty="0">
                <a:solidFill>
                  <a:srgbClr val="001F5F"/>
                </a:solidFill>
                <a:latin typeface="Calibri"/>
                <a:cs typeface="Calibri"/>
              </a:rPr>
              <a:t>Temel</a:t>
            </a:r>
            <a:r>
              <a:rPr sz="2400" spc="-10" dirty="0">
                <a:solidFill>
                  <a:srgbClr val="001F5F"/>
                </a:solidFill>
                <a:latin typeface="Calibri"/>
                <a:cs typeface="Calibri"/>
              </a:rPr>
              <a:t> </a:t>
            </a:r>
            <a:r>
              <a:rPr sz="2400" dirty="0">
                <a:solidFill>
                  <a:srgbClr val="001F5F"/>
                </a:solidFill>
                <a:latin typeface="Calibri"/>
                <a:cs typeface="Calibri"/>
              </a:rPr>
              <a:t>Nedenlerinin</a:t>
            </a:r>
            <a:r>
              <a:rPr sz="2400" spc="-15" dirty="0">
                <a:solidFill>
                  <a:srgbClr val="001F5F"/>
                </a:solidFill>
                <a:latin typeface="Calibri"/>
                <a:cs typeface="Calibri"/>
              </a:rPr>
              <a:t> </a:t>
            </a:r>
            <a:r>
              <a:rPr sz="2400" spc="-5" dirty="0">
                <a:solidFill>
                  <a:srgbClr val="001F5F"/>
                </a:solidFill>
                <a:latin typeface="Calibri"/>
                <a:cs typeface="Calibri"/>
              </a:rPr>
              <a:t>Araştırılması</a:t>
            </a:r>
            <a:endParaRPr sz="2400">
              <a:latin typeface="Calibri"/>
              <a:cs typeface="Calibri"/>
            </a:endParaRPr>
          </a:p>
          <a:p>
            <a:pPr marL="469900" indent="-457834">
              <a:lnSpc>
                <a:spcPct val="100000"/>
              </a:lnSpc>
              <a:spcBef>
                <a:spcPts val="600"/>
              </a:spcBef>
              <a:buAutoNum type="arabicPeriod"/>
              <a:tabLst>
                <a:tab pos="469900" algn="l"/>
                <a:tab pos="470534" algn="l"/>
              </a:tabLst>
            </a:pPr>
            <a:r>
              <a:rPr sz="2400" spc="-5" dirty="0">
                <a:solidFill>
                  <a:srgbClr val="001F5F"/>
                </a:solidFill>
                <a:latin typeface="Calibri"/>
                <a:cs typeface="Calibri"/>
              </a:rPr>
              <a:t>Biyoçeşitliliğin</a:t>
            </a:r>
            <a:r>
              <a:rPr sz="2400" spc="-40" dirty="0">
                <a:solidFill>
                  <a:srgbClr val="001F5F"/>
                </a:solidFill>
                <a:latin typeface="Calibri"/>
                <a:cs typeface="Calibri"/>
              </a:rPr>
              <a:t> </a:t>
            </a:r>
            <a:r>
              <a:rPr sz="2400" spc="-10" dirty="0">
                <a:solidFill>
                  <a:srgbClr val="001F5F"/>
                </a:solidFill>
                <a:latin typeface="Calibri"/>
                <a:cs typeface="Calibri"/>
              </a:rPr>
              <a:t>Korunması</a:t>
            </a:r>
            <a:r>
              <a:rPr sz="2400" spc="-15" dirty="0">
                <a:solidFill>
                  <a:srgbClr val="001F5F"/>
                </a:solidFill>
                <a:latin typeface="Calibri"/>
                <a:cs typeface="Calibri"/>
              </a:rPr>
              <a:t> ve</a:t>
            </a:r>
            <a:r>
              <a:rPr sz="2400" spc="-20" dirty="0">
                <a:solidFill>
                  <a:srgbClr val="001F5F"/>
                </a:solidFill>
                <a:latin typeface="Calibri"/>
                <a:cs typeface="Calibri"/>
              </a:rPr>
              <a:t> Restorasyonu</a:t>
            </a:r>
            <a:endParaRPr sz="2400">
              <a:latin typeface="Calibri"/>
              <a:cs typeface="Calibri"/>
            </a:endParaRPr>
          </a:p>
          <a:p>
            <a:pPr marL="469900" indent="-457834">
              <a:lnSpc>
                <a:spcPct val="100000"/>
              </a:lnSpc>
              <a:spcBef>
                <a:spcPts val="600"/>
              </a:spcBef>
              <a:buAutoNum type="arabicPeriod"/>
              <a:tabLst>
                <a:tab pos="469900" algn="l"/>
                <a:tab pos="470534" algn="l"/>
              </a:tabLst>
            </a:pPr>
            <a:r>
              <a:rPr sz="2400" spc="-5" dirty="0">
                <a:solidFill>
                  <a:srgbClr val="001F5F"/>
                </a:solidFill>
                <a:latin typeface="Calibri"/>
                <a:cs typeface="Calibri"/>
              </a:rPr>
              <a:t>Biyoçeşitlilik</a:t>
            </a:r>
            <a:r>
              <a:rPr sz="2400" spc="-35" dirty="0">
                <a:solidFill>
                  <a:srgbClr val="001F5F"/>
                </a:solidFill>
                <a:latin typeface="Calibri"/>
                <a:cs typeface="Calibri"/>
              </a:rPr>
              <a:t> </a:t>
            </a:r>
            <a:r>
              <a:rPr sz="2400" dirty="0">
                <a:solidFill>
                  <a:srgbClr val="001F5F"/>
                </a:solidFill>
                <a:latin typeface="Calibri"/>
                <a:cs typeface="Calibri"/>
              </a:rPr>
              <a:t>Algısının</a:t>
            </a:r>
            <a:r>
              <a:rPr sz="2400" spc="-15" dirty="0">
                <a:solidFill>
                  <a:srgbClr val="001F5F"/>
                </a:solidFill>
                <a:latin typeface="Calibri"/>
                <a:cs typeface="Calibri"/>
              </a:rPr>
              <a:t> </a:t>
            </a:r>
            <a:r>
              <a:rPr sz="2400" spc="-35" dirty="0">
                <a:solidFill>
                  <a:srgbClr val="001F5F"/>
                </a:solidFill>
                <a:latin typeface="Calibri"/>
                <a:cs typeface="Calibri"/>
              </a:rPr>
              <a:t>Toplumda</a:t>
            </a:r>
            <a:r>
              <a:rPr sz="2400" spc="15" dirty="0">
                <a:solidFill>
                  <a:srgbClr val="001F5F"/>
                </a:solidFill>
                <a:latin typeface="Calibri"/>
                <a:cs typeface="Calibri"/>
              </a:rPr>
              <a:t> </a:t>
            </a:r>
            <a:r>
              <a:rPr sz="2400" spc="-15" dirty="0">
                <a:solidFill>
                  <a:srgbClr val="001F5F"/>
                </a:solidFill>
                <a:latin typeface="Calibri"/>
                <a:cs typeface="Calibri"/>
              </a:rPr>
              <a:t>ve</a:t>
            </a:r>
            <a:r>
              <a:rPr sz="2400" spc="20" dirty="0">
                <a:solidFill>
                  <a:srgbClr val="001F5F"/>
                </a:solidFill>
                <a:latin typeface="Calibri"/>
                <a:cs typeface="Calibri"/>
              </a:rPr>
              <a:t> </a:t>
            </a:r>
            <a:r>
              <a:rPr sz="2400" spc="-15" dirty="0">
                <a:solidFill>
                  <a:srgbClr val="001F5F"/>
                </a:solidFill>
                <a:latin typeface="Calibri"/>
                <a:cs typeface="Calibri"/>
              </a:rPr>
              <a:t>Ekonomide</a:t>
            </a:r>
            <a:r>
              <a:rPr sz="2400" spc="-5" dirty="0">
                <a:solidFill>
                  <a:srgbClr val="001F5F"/>
                </a:solidFill>
                <a:latin typeface="Calibri"/>
                <a:cs typeface="Calibri"/>
              </a:rPr>
              <a:t> </a:t>
            </a:r>
            <a:r>
              <a:rPr sz="2400" spc="-20" dirty="0">
                <a:solidFill>
                  <a:srgbClr val="001F5F"/>
                </a:solidFill>
                <a:latin typeface="Calibri"/>
                <a:cs typeface="Calibri"/>
              </a:rPr>
              <a:t>Yaygınlaştırılması</a:t>
            </a:r>
            <a:endParaRPr sz="2400">
              <a:latin typeface="Calibri"/>
              <a:cs typeface="Calibri"/>
            </a:endParaRPr>
          </a:p>
          <a:p>
            <a:pPr marL="469900" indent="-457834">
              <a:lnSpc>
                <a:spcPct val="100000"/>
              </a:lnSpc>
              <a:spcBef>
                <a:spcPts val="605"/>
              </a:spcBef>
              <a:buAutoNum type="arabicPeriod"/>
              <a:tabLst>
                <a:tab pos="469900" algn="l"/>
                <a:tab pos="470534" algn="l"/>
              </a:tabLst>
            </a:pPr>
            <a:r>
              <a:rPr sz="2400" spc="-35" dirty="0">
                <a:solidFill>
                  <a:srgbClr val="001F5F"/>
                </a:solidFill>
                <a:latin typeface="Calibri"/>
                <a:cs typeface="Calibri"/>
              </a:rPr>
              <a:t>Tarım,</a:t>
            </a:r>
            <a:r>
              <a:rPr sz="2400" spc="5" dirty="0">
                <a:solidFill>
                  <a:srgbClr val="001F5F"/>
                </a:solidFill>
                <a:latin typeface="Calibri"/>
                <a:cs typeface="Calibri"/>
              </a:rPr>
              <a:t> </a:t>
            </a:r>
            <a:r>
              <a:rPr sz="2400" spc="-5" dirty="0">
                <a:solidFill>
                  <a:srgbClr val="001F5F"/>
                </a:solidFill>
                <a:latin typeface="Calibri"/>
                <a:cs typeface="Calibri"/>
              </a:rPr>
              <a:t>ormancılık</a:t>
            </a:r>
            <a:r>
              <a:rPr sz="2400" spc="-20" dirty="0">
                <a:solidFill>
                  <a:srgbClr val="001F5F"/>
                </a:solidFill>
                <a:latin typeface="Calibri"/>
                <a:cs typeface="Calibri"/>
              </a:rPr>
              <a:t> </a:t>
            </a:r>
            <a:r>
              <a:rPr sz="2400" spc="-15" dirty="0">
                <a:solidFill>
                  <a:srgbClr val="001F5F"/>
                </a:solidFill>
                <a:latin typeface="Calibri"/>
                <a:cs typeface="Calibri"/>
              </a:rPr>
              <a:t>ve</a:t>
            </a:r>
            <a:r>
              <a:rPr sz="2400" spc="5" dirty="0">
                <a:solidFill>
                  <a:srgbClr val="001F5F"/>
                </a:solidFill>
                <a:latin typeface="Calibri"/>
                <a:cs typeface="Calibri"/>
              </a:rPr>
              <a:t> </a:t>
            </a:r>
            <a:r>
              <a:rPr sz="2400" spc="-5" dirty="0">
                <a:solidFill>
                  <a:srgbClr val="001F5F"/>
                </a:solidFill>
                <a:latin typeface="Calibri"/>
                <a:cs typeface="Calibri"/>
              </a:rPr>
              <a:t>su</a:t>
            </a:r>
            <a:r>
              <a:rPr sz="2400" dirty="0">
                <a:solidFill>
                  <a:srgbClr val="001F5F"/>
                </a:solidFill>
                <a:latin typeface="Calibri"/>
                <a:cs typeface="Calibri"/>
              </a:rPr>
              <a:t> </a:t>
            </a:r>
            <a:r>
              <a:rPr sz="2400" spc="-5" dirty="0">
                <a:solidFill>
                  <a:srgbClr val="001F5F"/>
                </a:solidFill>
                <a:latin typeface="Calibri"/>
                <a:cs typeface="Calibri"/>
              </a:rPr>
              <a:t>ürünleri</a:t>
            </a:r>
            <a:r>
              <a:rPr sz="2400" dirty="0">
                <a:solidFill>
                  <a:srgbClr val="001F5F"/>
                </a:solidFill>
                <a:latin typeface="Calibri"/>
                <a:cs typeface="Calibri"/>
              </a:rPr>
              <a:t> </a:t>
            </a:r>
            <a:r>
              <a:rPr sz="2400" spc="-5" dirty="0">
                <a:solidFill>
                  <a:srgbClr val="001F5F"/>
                </a:solidFill>
                <a:latin typeface="Calibri"/>
                <a:cs typeface="Calibri"/>
              </a:rPr>
              <a:t>yetiştiriciliğinde</a:t>
            </a:r>
            <a:r>
              <a:rPr sz="2400" spc="10" dirty="0">
                <a:solidFill>
                  <a:srgbClr val="001F5F"/>
                </a:solidFill>
                <a:latin typeface="Calibri"/>
                <a:cs typeface="Calibri"/>
              </a:rPr>
              <a:t> </a:t>
            </a:r>
            <a:r>
              <a:rPr sz="2400" spc="-10" dirty="0">
                <a:solidFill>
                  <a:srgbClr val="001F5F"/>
                </a:solidFill>
                <a:latin typeface="Calibri"/>
                <a:cs typeface="Calibri"/>
              </a:rPr>
              <a:t>biyoçeşitlilik dostu</a:t>
            </a:r>
            <a:r>
              <a:rPr sz="2400" dirty="0">
                <a:solidFill>
                  <a:srgbClr val="001F5F"/>
                </a:solidFill>
                <a:latin typeface="Calibri"/>
                <a:cs typeface="Calibri"/>
              </a:rPr>
              <a:t> </a:t>
            </a:r>
            <a:r>
              <a:rPr sz="2400" spc="-5" dirty="0">
                <a:solidFill>
                  <a:srgbClr val="001F5F"/>
                </a:solidFill>
                <a:latin typeface="Calibri"/>
                <a:cs typeface="Calibri"/>
              </a:rPr>
              <a:t>uygulamalar</a:t>
            </a:r>
            <a:endParaRPr sz="2400">
              <a:latin typeface="Calibri"/>
              <a:cs typeface="Calibri"/>
            </a:endParaRPr>
          </a:p>
          <a:p>
            <a:pPr marL="469900" indent="-457834">
              <a:lnSpc>
                <a:spcPct val="100000"/>
              </a:lnSpc>
              <a:spcBef>
                <a:spcPts val="600"/>
              </a:spcBef>
              <a:buAutoNum type="arabicPeriod"/>
              <a:tabLst>
                <a:tab pos="469900" algn="l"/>
                <a:tab pos="470534" algn="l"/>
              </a:tabLst>
            </a:pPr>
            <a:r>
              <a:rPr sz="2400" spc="-5" dirty="0">
                <a:solidFill>
                  <a:srgbClr val="001F5F"/>
                </a:solidFill>
                <a:latin typeface="Calibri"/>
                <a:cs typeface="Calibri"/>
              </a:rPr>
              <a:t>Biyoçeşitlilik</a:t>
            </a:r>
            <a:r>
              <a:rPr sz="2400" spc="-65" dirty="0">
                <a:solidFill>
                  <a:srgbClr val="001F5F"/>
                </a:solidFill>
                <a:latin typeface="Calibri"/>
                <a:cs typeface="Calibri"/>
              </a:rPr>
              <a:t> </a:t>
            </a:r>
            <a:r>
              <a:rPr sz="2400" spc="-15" dirty="0">
                <a:solidFill>
                  <a:srgbClr val="001F5F"/>
                </a:solidFill>
                <a:latin typeface="Calibri"/>
                <a:cs typeface="Calibri"/>
              </a:rPr>
              <a:t>ve </a:t>
            </a:r>
            <a:r>
              <a:rPr sz="2400" dirty="0">
                <a:solidFill>
                  <a:srgbClr val="001F5F"/>
                </a:solidFill>
                <a:latin typeface="Calibri"/>
                <a:cs typeface="Calibri"/>
              </a:rPr>
              <a:t>Sağlık</a:t>
            </a:r>
            <a:endParaRPr sz="2400">
              <a:latin typeface="Calibri"/>
              <a:cs typeface="Calibri"/>
            </a:endParaRPr>
          </a:p>
        </p:txBody>
      </p:sp>
      <p:sp>
        <p:nvSpPr>
          <p:cNvPr id="4" name="object 4"/>
          <p:cNvSpPr txBox="1"/>
          <p:nvPr/>
        </p:nvSpPr>
        <p:spPr>
          <a:xfrm>
            <a:off x="430783" y="6348780"/>
            <a:ext cx="11013440" cy="511175"/>
          </a:xfrm>
          <a:prstGeom prst="rect">
            <a:avLst/>
          </a:prstGeom>
        </p:spPr>
        <p:txBody>
          <a:bodyPr vert="horz" wrap="square" lIns="0" tIns="12065" rIns="0" bIns="0" rtlCol="0">
            <a:spAutoFit/>
          </a:bodyPr>
          <a:lstStyle/>
          <a:p>
            <a:pPr marL="12700">
              <a:lnSpc>
                <a:spcPts val="1914"/>
              </a:lnSpc>
              <a:spcBef>
                <a:spcPts val="95"/>
              </a:spcBef>
            </a:pPr>
            <a:r>
              <a:rPr sz="1600" spc="-5" dirty="0">
                <a:solidFill>
                  <a:srgbClr val="001F5F"/>
                </a:solidFill>
                <a:latin typeface="Tahoma"/>
                <a:cs typeface="Tahoma"/>
              </a:rPr>
              <a:t>⁎</a:t>
            </a:r>
            <a:r>
              <a:rPr sz="1600" spc="-130" dirty="0">
                <a:solidFill>
                  <a:srgbClr val="001F5F"/>
                </a:solidFill>
                <a:latin typeface="Tahoma"/>
                <a:cs typeface="Tahoma"/>
              </a:rPr>
              <a:t> </a:t>
            </a:r>
            <a:r>
              <a:rPr sz="1600" i="1" spc="-5" dirty="0">
                <a:solidFill>
                  <a:srgbClr val="001F5F"/>
                </a:solidFill>
                <a:latin typeface="Calibri"/>
                <a:cs typeface="Calibri"/>
              </a:rPr>
              <a:t>Biyoçeşitlilik</a:t>
            </a:r>
            <a:r>
              <a:rPr sz="1600" i="1" spc="-20" dirty="0">
                <a:solidFill>
                  <a:srgbClr val="001F5F"/>
                </a:solidFill>
                <a:latin typeface="Calibri"/>
                <a:cs typeface="Calibri"/>
              </a:rPr>
              <a:t> </a:t>
            </a:r>
            <a:r>
              <a:rPr sz="1600" i="1" spc="-5" dirty="0">
                <a:solidFill>
                  <a:srgbClr val="001F5F"/>
                </a:solidFill>
                <a:latin typeface="Calibri"/>
                <a:cs typeface="Calibri"/>
              </a:rPr>
              <a:t>ve</a:t>
            </a:r>
            <a:r>
              <a:rPr sz="1600" i="1" spc="15" dirty="0">
                <a:solidFill>
                  <a:srgbClr val="001F5F"/>
                </a:solidFill>
                <a:latin typeface="Calibri"/>
                <a:cs typeface="Calibri"/>
              </a:rPr>
              <a:t> </a:t>
            </a:r>
            <a:r>
              <a:rPr sz="1600" i="1" spc="-15" dirty="0">
                <a:solidFill>
                  <a:srgbClr val="001F5F"/>
                </a:solidFill>
                <a:latin typeface="Calibri"/>
                <a:cs typeface="Calibri"/>
              </a:rPr>
              <a:t>Ekosistem</a:t>
            </a:r>
            <a:r>
              <a:rPr sz="1600" i="1" spc="10" dirty="0">
                <a:solidFill>
                  <a:srgbClr val="001F5F"/>
                </a:solidFill>
                <a:latin typeface="Calibri"/>
                <a:cs typeface="Calibri"/>
              </a:rPr>
              <a:t> </a:t>
            </a:r>
            <a:r>
              <a:rPr sz="1600" i="1" spc="-5" dirty="0">
                <a:solidFill>
                  <a:srgbClr val="001F5F"/>
                </a:solidFill>
                <a:latin typeface="Calibri"/>
                <a:cs typeface="Calibri"/>
              </a:rPr>
              <a:t>Servisleri</a:t>
            </a:r>
            <a:r>
              <a:rPr sz="1600" i="1" dirty="0">
                <a:solidFill>
                  <a:srgbClr val="001F5F"/>
                </a:solidFill>
                <a:latin typeface="Calibri"/>
                <a:cs typeface="Calibri"/>
              </a:rPr>
              <a:t> </a:t>
            </a:r>
            <a:r>
              <a:rPr sz="1600" i="1" spc="-10" dirty="0">
                <a:solidFill>
                  <a:srgbClr val="001F5F"/>
                </a:solidFill>
                <a:latin typeface="Calibri"/>
                <a:cs typeface="Calibri"/>
              </a:rPr>
              <a:t>2024</a:t>
            </a:r>
            <a:r>
              <a:rPr sz="1600" i="1" spc="40" dirty="0">
                <a:solidFill>
                  <a:srgbClr val="001F5F"/>
                </a:solidFill>
                <a:latin typeface="Calibri"/>
                <a:cs typeface="Calibri"/>
              </a:rPr>
              <a:t> </a:t>
            </a:r>
            <a:r>
              <a:rPr sz="1600" i="1" spc="-10" dirty="0">
                <a:solidFill>
                  <a:srgbClr val="001F5F"/>
                </a:solidFill>
                <a:latin typeface="Calibri"/>
                <a:cs typeface="Calibri"/>
              </a:rPr>
              <a:t>Dönemi</a:t>
            </a:r>
            <a:r>
              <a:rPr sz="1600" i="1" spc="25" dirty="0">
                <a:solidFill>
                  <a:srgbClr val="001F5F"/>
                </a:solidFill>
                <a:latin typeface="Calibri"/>
                <a:cs typeface="Calibri"/>
              </a:rPr>
              <a:t> </a:t>
            </a:r>
            <a:r>
              <a:rPr sz="1600" i="1" spc="-10" dirty="0">
                <a:solidFill>
                  <a:srgbClr val="001F5F"/>
                </a:solidFill>
                <a:latin typeface="Calibri"/>
                <a:cs typeface="Calibri"/>
              </a:rPr>
              <a:t>Çağrısı</a:t>
            </a:r>
            <a:r>
              <a:rPr sz="1600" i="1" spc="35" dirty="0">
                <a:solidFill>
                  <a:srgbClr val="001F5F"/>
                </a:solidFill>
                <a:latin typeface="Calibri"/>
                <a:cs typeface="Calibri"/>
              </a:rPr>
              <a:t> </a:t>
            </a:r>
            <a:r>
              <a:rPr sz="1600" i="1" spc="-5" dirty="0">
                <a:solidFill>
                  <a:srgbClr val="001F5F"/>
                </a:solidFill>
                <a:latin typeface="Calibri"/>
                <a:cs typeface="Calibri"/>
              </a:rPr>
              <a:t>Açılış</a:t>
            </a:r>
            <a:r>
              <a:rPr sz="1600" i="1" spc="-10" dirty="0">
                <a:solidFill>
                  <a:srgbClr val="001F5F"/>
                </a:solidFill>
                <a:latin typeface="Calibri"/>
                <a:cs typeface="Calibri"/>
              </a:rPr>
              <a:t> </a:t>
            </a:r>
            <a:r>
              <a:rPr sz="1600" i="1" spc="-25" dirty="0">
                <a:solidFill>
                  <a:srgbClr val="001F5F"/>
                </a:solidFill>
                <a:latin typeface="Calibri"/>
                <a:cs typeface="Calibri"/>
              </a:rPr>
              <a:t>Tarihi:</a:t>
            </a:r>
            <a:r>
              <a:rPr sz="1600" i="1" dirty="0">
                <a:solidFill>
                  <a:srgbClr val="001F5F"/>
                </a:solidFill>
                <a:latin typeface="Calibri"/>
                <a:cs typeface="Calibri"/>
              </a:rPr>
              <a:t> </a:t>
            </a:r>
            <a:r>
              <a:rPr sz="1600" i="1" spc="-5" dirty="0">
                <a:solidFill>
                  <a:srgbClr val="001F5F"/>
                </a:solidFill>
                <a:latin typeface="Calibri"/>
                <a:cs typeface="Calibri"/>
              </a:rPr>
              <a:t>17</a:t>
            </a:r>
            <a:r>
              <a:rPr sz="1600" i="1" spc="10" dirty="0">
                <a:solidFill>
                  <a:srgbClr val="001F5F"/>
                </a:solidFill>
                <a:latin typeface="Calibri"/>
                <a:cs typeface="Calibri"/>
              </a:rPr>
              <a:t> </a:t>
            </a:r>
            <a:r>
              <a:rPr sz="1600" i="1" spc="-10" dirty="0">
                <a:solidFill>
                  <a:srgbClr val="001F5F"/>
                </a:solidFill>
                <a:latin typeface="Calibri"/>
                <a:cs typeface="Calibri"/>
              </a:rPr>
              <a:t>Ekim</a:t>
            </a:r>
            <a:r>
              <a:rPr sz="1600" i="1" spc="20" dirty="0">
                <a:solidFill>
                  <a:srgbClr val="001F5F"/>
                </a:solidFill>
                <a:latin typeface="Calibri"/>
                <a:cs typeface="Calibri"/>
              </a:rPr>
              <a:t> </a:t>
            </a:r>
            <a:r>
              <a:rPr sz="1600" i="1" spc="-10" dirty="0">
                <a:solidFill>
                  <a:srgbClr val="001F5F"/>
                </a:solidFill>
                <a:latin typeface="Calibri"/>
                <a:cs typeface="Calibri"/>
              </a:rPr>
              <a:t>2023.</a:t>
            </a:r>
            <a:r>
              <a:rPr sz="1600" i="1" spc="35" dirty="0">
                <a:solidFill>
                  <a:srgbClr val="001F5F"/>
                </a:solidFill>
                <a:latin typeface="Calibri"/>
                <a:cs typeface="Calibri"/>
              </a:rPr>
              <a:t> </a:t>
            </a:r>
            <a:r>
              <a:rPr sz="1600" i="1" spc="-5" dirty="0">
                <a:solidFill>
                  <a:srgbClr val="001F5F"/>
                </a:solidFill>
                <a:latin typeface="Calibri"/>
                <a:cs typeface="Calibri"/>
              </a:rPr>
              <a:t>Proje</a:t>
            </a:r>
            <a:r>
              <a:rPr sz="1600" i="1" spc="25" dirty="0">
                <a:solidFill>
                  <a:srgbClr val="001F5F"/>
                </a:solidFill>
                <a:latin typeface="Calibri"/>
                <a:cs typeface="Calibri"/>
              </a:rPr>
              <a:t> </a:t>
            </a:r>
            <a:r>
              <a:rPr sz="1600" i="1" spc="-10" dirty="0">
                <a:solidFill>
                  <a:srgbClr val="001F5F"/>
                </a:solidFill>
                <a:latin typeface="Calibri"/>
                <a:cs typeface="Calibri"/>
              </a:rPr>
              <a:t>başına</a:t>
            </a:r>
            <a:r>
              <a:rPr sz="1600" i="1" spc="20" dirty="0">
                <a:solidFill>
                  <a:srgbClr val="001F5F"/>
                </a:solidFill>
                <a:latin typeface="Calibri"/>
                <a:cs typeface="Calibri"/>
              </a:rPr>
              <a:t> </a:t>
            </a:r>
            <a:r>
              <a:rPr sz="1600" i="1" spc="-10" dirty="0">
                <a:solidFill>
                  <a:srgbClr val="001F5F"/>
                </a:solidFill>
                <a:latin typeface="Calibri"/>
                <a:cs typeface="Calibri"/>
              </a:rPr>
              <a:t>bütçelerin</a:t>
            </a:r>
            <a:r>
              <a:rPr sz="1600" i="1" spc="35" dirty="0">
                <a:solidFill>
                  <a:srgbClr val="001F5F"/>
                </a:solidFill>
                <a:latin typeface="Calibri"/>
                <a:cs typeface="Calibri"/>
              </a:rPr>
              <a:t> </a:t>
            </a:r>
            <a:r>
              <a:rPr sz="1600" i="1" spc="-5" dirty="0">
                <a:solidFill>
                  <a:srgbClr val="FF0000"/>
                </a:solidFill>
                <a:latin typeface="Calibri"/>
                <a:cs typeface="Calibri"/>
              </a:rPr>
              <a:t>2</a:t>
            </a:r>
            <a:r>
              <a:rPr sz="1600" i="1" spc="15" dirty="0">
                <a:solidFill>
                  <a:srgbClr val="FF0000"/>
                </a:solidFill>
                <a:latin typeface="Calibri"/>
                <a:cs typeface="Calibri"/>
              </a:rPr>
              <a:t> </a:t>
            </a:r>
            <a:r>
              <a:rPr sz="1600" i="1" spc="-5" dirty="0">
                <a:solidFill>
                  <a:srgbClr val="FF0000"/>
                </a:solidFill>
                <a:latin typeface="Calibri"/>
                <a:cs typeface="Calibri"/>
              </a:rPr>
              <a:t>Milyon</a:t>
            </a:r>
            <a:r>
              <a:rPr sz="1600" i="1" spc="5" dirty="0">
                <a:solidFill>
                  <a:srgbClr val="FF0000"/>
                </a:solidFill>
                <a:latin typeface="Calibri"/>
                <a:cs typeface="Calibri"/>
              </a:rPr>
              <a:t> </a:t>
            </a:r>
            <a:r>
              <a:rPr sz="1600" i="1" spc="-5" dirty="0">
                <a:solidFill>
                  <a:srgbClr val="FF0000"/>
                </a:solidFill>
                <a:latin typeface="Calibri"/>
                <a:cs typeface="Calibri"/>
              </a:rPr>
              <a:t>€</a:t>
            </a:r>
            <a:r>
              <a:rPr sz="1600" i="1" spc="15" dirty="0">
                <a:solidFill>
                  <a:srgbClr val="FF0000"/>
                </a:solidFill>
                <a:latin typeface="Calibri"/>
                <a:cs typeface="Calibri"/>
              </a:rPr>
              <a:t> </a:t>
            </a:r>
            <a:r>
              <a:rPr sz="1600" i="1" spc="-5" dirty="0">
                <a:solidFill>
                  <a:srgbClr val="FF0000"/>
                </a:solidFill>
                <a:latin typeface="Calibri"/>
                <a:cs typeface="Calibri"/>
              </a:rPr>
              <a:t>ile</a:t>
            </a:r>
            <a:r>
              <a:rPr sz="1600" i="1" spc="-15" dirty="0">
                <a:solidFill>
                  <a:srgbClr val="FF0000"/>
                </a:solidFill>
                <a:latin typeface="Calibri"/>
                <a:cs typeface="Calibri"/>
              </a:rPr>
              <a:t> </a:t>
            </a:r>
            <a:r>
              <a:rPr sz="1600" i="1" spc="-5" dirty="0">
                <a:solidFill>
                  <a:srgbClr val="FF0000"/>
                </a:solidFill>
                <a:latin typeface="Calibri"/>
                <a:cs typeface="Calibri"/>
              </a:rPr>
              <a:t>8</a:t>
            </a:r>
            <a:r>
              <a:rPr sz="1600" i="1" spc="15" dirty="0">
                <a:solidFill>
                  <a:srgbClr val="FF0000"/>
                </a:solidFill>
                <a:latin typeface="Calibri"/>
                <a:cs typeface="Calibri"/>
              </a:rPr>
              <a:t> </a:t>
            </a:r>
            <a:r>
              <a:rPr sz="1600" i="1" spc="-5" dirty="0">
                <a:solidFill>
                  <a:srgbClr val="FF0000"/>
                </a:solidFill>
                <a:latin typeface="Calibri"/>
                <a:cs typeface="Calibri"/>
              </a:rPr>
              <a:t>Milyon</a:t>
            </a:r>
            <a:r>
              <a:rPr sz="1600" i="1" dirty="0">
                <a:solidFill>
                  <a:srgbClr val="FF0000"/>
                </a:solidFill>
                <a:latin typeface="Calibri"/>
                <a:cs typeface="Calibri"/>
              </a:rPr>
              <a:t> </a:t>
            </a:r>
            <a:r>
              <a:rPr sz="1600" i="1" spc="-5" dirty="0">
                <a:solidFill>
                  <a:srgbClr val="FF0000"/>
                </a:solidFill>
                <a:latin typeface="Calibri"/>
                <a:cs typeface="Calibri"/>
              </a:rPr>
              <a:t>€</a:t>
            </a:r>
            <a:endParaRPr sz="1600">
              <a:latin typeface="Calibri"/>
              <a:cs typeface="Calibri"/>
            </a:endParaRPr>
          </a:p>
          <a:p>
            <a:pPr marL="12700">
              <a:lnSpc>
                <a:spcPts val="1914"/>
              </a:lnSpc>
            </a:pPr>
            <a:r>
              <a:rPr sz="1600" i="1" spc="-5" dirty="0">
                <a:solidFill>
                  <a:srgbClr val="001F5F"/>
                </a:solidFill>
                <a:latin typeface="Calibri"/>
                <a:cs typeface="Calibri"/>
              </a:rPr>
              <a:t>arasında</a:t>
            </a:r>
            <a:r>
              <a:rPr sz="1600" i="1" dirty="0">
                <a:solidFill>
                  <a:srgbClr val="001F5F"/>
                </a:solidFill>
                <a:latin typeface="Calibri"/>
                <a:cs typeface="Calibri"/>
              </a:rPr>
              <a:t> </a:t>
            </a:r>
            <a:r>
              <a:rPr sz="1600" i="1" spc="-15" dirty="0">
                <a:solidFill>
                  <a:srgbClr val="001F5F"/>
                </a:solidFill>
                <a:latin typeface="Calibri"/>
                <a:cs typeface="Calibri"/>
              </a:rPr>
              <a:t>değişmektedir.</a:t>
            </a:r>
            <a:endParaRPr sz="1600">
              <a:latin typeface="Calibri"/>
              <a:cs typeface="Calibri"/>
            </a:endParaRPr>
          </a:p>
        </p:txBody>
      </p:sp>
      <p:pic>
        <p:nvPicPr>
          <p:cNvPr id="5" name="object 5"/>
          <p:cNvPicPr/>
          <p:nvPr/>
        </p:nvPicPr>
        <p:blipFill>
          <a:blip r:embed="rId2" cstate="print"/>
          <a:stretch>
            <a:fillRect/>
          </a:stretch>
        </p:blipFill>
        <p:spPr>
          <a:xfrm>
            <a:off x="9093707" y="1819655"/>
            <a:ext cx="2502407" cy="1668780"/>
          </a:xfrm>
          <a:prstGeom prst="rect">
            <a:avLst/>
          </a:prstGeom>
        </p:spPr>
      </p:pic>
      <p:pic>
        <p:nvPicPr>
          <p:cNvPr id="6" name="object 6"/>
          <p:cNvPicPr/>
          <p:nvPr/>
        </p:nvPicPr>
        <p:blipFill>
          <a:blip r:embed="rId3" cstate="print"/>
          <a:stretch>
            <a:fillRect/>
          </a:stretch>
        </p:blipFill>
        <p:spPr>
          <a:xfrm>
            <a:off x="9115043" y="4572000"/>
            <a:ext cx="2481072" cy="165353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1329" y="1111458"/>
            <a:ext cx="4261485" cy="1123950"/>
          </a:xfrm>
          <a:prstGeom prst="rect">
            <a:avLst/>
          </a:prstGeom>
        </p:spPr>
        <p:txBody>
          <a:bodyPr vert="horz" wrap="square" lIns="0" tIns="196215" rIns="0" bIns="0" rtlCol="0">
            <a:spAutoFit/>
          </a:bodyPr>
          <a:lstStyle/>
          <a:p>
            <a:pPr algn="ctr">
              <a:lnSpc>
                <a:spcPct val="100000"/>
              </a:lnSpc>
              <a:spcBef>
                <a:spcPts val="1545"/>
              </a:spcBef>
            </a:pPr>
            <a:r>
              <a:rPr sz="2400" spc="-35" dirty="0">
                <a:latin typeface="Calibri"/>
                <a:cs typeface="Calibri"/>
              </a:rPr>
              <a:t>Tarım,</a:t>
            </a:r>
            <a:r>
              <a:rPr sz="2400" spc="-10" dirty="0">
                <a:latin typeface="Calibri"/>
                <a:cs typeface="Calibri"/>
              </a:rPr>
              <a:t> balıkçılık,</a:t>
            </a:r>
            <a:r>
              <a:rPr sz="2400" spc="-40" dirty="0">
                <a:latin typeface="Calibri"/>
                <a:cs typeface="Calibri"/>
              </a:rPr>
              <a:t> </a:t>
            </a:r>
            <a:r>
              <a:rPr sz="2400" spc="-5" dirty="0">
                <a:latin typeface="Calibri"/>
                <a:cs typeface="Calibri"/>
              </a:rPr>
              <a:t>su</a:t>
            </a:r>
            <a:r>
              <a:rPr sz="2400" spc="-20" dirty="0">
                <a:latin typeface="Calibri"/>
                <a:cs typeface="Calibri"/>
              </a:rPr>
              <a:t> </a:t>
            </a:r>
            <a:r>
              <a:rPr sz="2400" spc="-5" dirty="0">
                <a:latin typeface="Calibri"/>
                <a:cs typeface="Calibri"/>
              </a:rPr>
              <a:t>ürünleri</a:t>
            </a:r>
            <a:endParaRPr sz="2400">
              <a:latin typeface="Calibri"/>
              <a:cs typeface="Calibri"/>
            </a:endParaRPr>
          </a:p>
          <a:p>
            <a:pPr algn="ctr">
              <a:lnSpc>
                <a:spcPct val="100000"/>
              </a:lnSpc>
              <a:spcBef>
                <a:spcPts val="1445"/>
              </a:spcBef>
            </a:pPr>
            <a:r>
              <a:rPr sz="2400" spc="-5" dirty="0">
                <a:latin typeface="Calibri"/>
                <a:cs typeface="Calibri"/>
              </a:rPr>
              <a:t>yetiştiriciliği</a:t>
            </a:r>
            <a:r>
              <a:rPr sz="2400" spc="-65" dirty="0">
                <a:latin typeface="Calibri"/>
                <a:cs typeface="Calibri"/>
              </a:rPr>
              <a:t> </a:t>
            </a:r>
            <a:r>
              <a:rPr sz="2400" spc="-15" dirty="0">
                <a:latin typeface="Calibri"/>
                <a:cs typeface="Calibri"/>
              </a:rPr>
              <a:t>ve</a:t>
            </a:r>
            <a:r>
              <a:rPr sz="2400" spc="-20" dirty="0">
                <a:latin typeface="Calibri"/>
                <a:cs typeface="Calibri"/>
              </a:rPr>
              <a:t> </a:t>
            </a:r>
            <a:r>
              <a:rPr sz="2400" dirty="0">
                <a:latin typeface="Calibri"/>
                <a:cs typeface="Calibri"/>
              </a:rPr>
              <a:t>gıda</a:t>
            </a:r>
            <a:r>
              <a:rPr sz="2400" spc="-20" dirty="0">
                <a:latin typeface="Calibri"/>
                <a:cs typeface="Calibri"/>
              </a:rPr>
              <a:t> </a:t>
            </a:r>
            <a:r>
              <a:rPr sz="2400" spc="-5" dirty="0">
                <a:latin typeface="Calibri"/>
                <a:cs typeface="Calibri"/>
              </a:rPr>
              <a:t>sistemlerinde;</a:t>
            </a:r>
            <a:endParaRPr sz="2400">
              <a:latin typeface="Calibri"/>
              <a:cs typeface="Calibri"/>
            </a:endParaRPr>
          </a:p>
        </p:txBody>
      </p:sp>
      <p:sp>
        <p:nvSpPr>
          <p:cNvPr id="3" name="object 3"/>
          <p:cNvSpPr txBox="1"/>
          <p:nvPr/>
        </p:nvSpPr>
        <p:spPr>
          <a:xfrm>
            <a:off x="885545" y="2209246"/>
            <a:ext cx="3854450" cy="1123950"/>
          </a:xfrm>
          <a:prstGeom prst="rect">
            <a:avLst/>
          </a:prstGeom>
        </p:spPr>
        <p:txBody>
          <a:bodyPr vert="horz" wrap="square" lIns="0" tIns="196215" rIns="0" bIns="0" rtlCol="0">
            <a:spAutoFit/>
          </a:bodyPr>
          <a:lstStyle/>
          <a:p>
            <a:pPr marL="12700">
              <a:lnSpc>
                <a:spcPct val="100000"/>
              </a:lnSpc>
              <a:spcBef>
                <a:spcPts val="1545"/>
              </a:spcBef>
            </a:pPr>
            <a:r>
              <a:rPr sz="2400" spc="-5" dirty="0">
                <a:latin typeface="Calibri"/>
                <a:cs typeface="Calibri"/>
              </a:rPr>
              <a:t>çiftlikten</a:t>
            </a:r>
            <a:r>
              <a:rPr sz="2400" spc="-45" dirty="0">
                <a:latin typeface="Calibri"/>
                <a:cs typeface="Calibri"/>
              </a:rPr>
              <a:t> </a:t>
            </a:r>
            <a:r>
              <a:rPr sz="2400" spc="-25" dirty="0">
                <a:latin typeface="Calibri"/>
                <a:cs typeface="Calibri"/>
              </a:rPr>
              <a:t>sofraya</a:t>
            </a:r>
            <a:r>
              <a:rPr sz="2400" spc="-15" dirty="0">
                <a:latin typeface="Calibri"/>
                <a:cs typeface="Calibri"/>
              </a:rPr>
              <a:t> </a:t>
            </a:r>
            <a:r>
              <a:rPr sz="2400" spc="-20" dirty="0">
                <a:latin typeface="Calibri"/>
                <a:cs typeface="Calibri"/>
              </a:rPr>
              <a:t>sürdürülebilir,</a:t>
            </a:r>
            <a:endParaRPr sz="2400">
              <a:latin typeface="Calibri"/>
              <a:cs typeface="Calibri"/>
            </a:endParaRPr>
          </a:p>
          <a:p>
            <a:pPr marL="64135">
              <a:lnSpc>
                <a:spcPct val="100000"/>
              </a:lnSpc>
              <a:spcBef>
                <a:spcPts val="1440"/>
              </a:spcBef>
            </a:pPr>
            <a:r>
              <a:rPr sz="2400" spc="-10" dirty="0">
                <a:latin typeface="Calibri"/>
                <a:cs typeface="Calibri"/>
              </a:rPr>
              <a:t>dayanıklı,</a:t>
            </a:r>
            <a:r>
              <a:rPr sz="2400" spc="-40" dirty="0">
                <a:latin typeface="Calibri"/>
                <a:cs typeface="Calibri"/>
              </a:rPr>
              <a:t> </a:t>
            </a:r>
            <a:r>
              <a:rPr sz="2400" spc="-10" dirty="0">
                <a:latin typeface="Calibri"/>
                <a:cs typeface="Calibri"/>
              </a:rPr>
              <a:t>kapsayıcı,</a:t>
            </a:r>
            <a:r>
              <a:rPr sz="2400" spc="-45" dirty="0">
                <a:latin typeface="Calibri"/>
                <a:cs typeface="Calibri"/>
              </a:rPr>
              <a:t> </a:t>
            </a:r>
            <a:r>
              <a:rPr sz="2400" spc="-5" dirty="0">
                <a:latin typeface="Calibri"/>
                <a:cs typeface="Calibri"/>
              </a:rPr>
              <a:t>güvenli</a:t>
            </a:r>
            <a:r>
              <a:rPr sz="2400" spc="-20" dirty="0">
                <a:latin typeface="Calibri"/>
                <a:cs typeface="Calibri"/>
              </a:rPr>
              <a:t> </a:t>
            </a:r>
            <a:r>
              <a:rPr sz="2400" spc="-15" dirty="0">
                <a:latin typeface="Calibri"/>
                <a:cs typeface="Calibri"/>
              </a:rPr>
              <a:t>ve</a:t>
            </a:r>
            <a:endParaRPr sz="2400">
              <a:latin typeface="Calibri"/>
              <a:cs typeface="Calibri"/>
            </a:endParaRPr>
          </a:p>
        </p:txBody>
      </p:sp>
      <p:sp>
        <p:nvSpPr>
          <p:cNvPr id="4" name="object 4"/>
          <p:cNvSpPr txBox="1"/>
          <p:nvPr/>
        </p:nvSpPr>
        <p:spPr>
          <a:xfrm>
            <a:off x="1072997" y="3307079"/>
            <a:ext cx="3480435" cy="1123950"/>
          </a:xfrm>
          <a:prstGeom prst="rect">
            <a:avLst/>
          </a:prstGeom>
        </p:spPr>
        <p:txBody>
          <a:bodyPr vert="horz" wrap="square" lIns="0" tIns="12700" rIns="0" bIns="0" rtlCol="0">
            <a:spAutoFit/>
          </a:bodyPr>
          <a:lstStyle/>
          <a:p>
            <a:pPr marL="82550" marR="5080" indent="-70485">
              <a:lnSpc>
                <a:spcPct val="150100"/>
              </a:lnSpc>
              <a:spcBef>
                <a:spcPts val="100"/>
              </a:spcBef>
            </a:pPr>
            <a:r>
              <a:rPr sz="2400" spc="-5" dirty="0">
                <a:latin typeface="Calibri"/>
                <a:cs typeface="Calibri"/>
              </a:rPr>
              <a:t>sağlıklı bir şekilde, yenilik </a:t>
            </a:r>
            <a:r>
              <a:rPr sz="2400" spc="-15" dirty="0">
                <a:latin typeface="Calibri"/>
                <a:cs typeface="Calibri"/>
              </a:rPr>
              <a:t>ve </a:t>
            </a:r>
            <a:r>
              <a:rPr sz="2400" spc="-530" dirty="0">
                <a:latin typeface="Calibri"/>
                <a:cs typeface="Calibri"/>
              </a:rPr>
              <a:t> </a:t>
            </a:r>
            <a:r>
              <a:rPr sz="2400" spc="-5" dirty="0">
                <a:latin typeface="Calibri"/>
                <a:cs typeface="Calibri"/>
              </a:rPr>
              <a:t>dijitalleşme</a:t>
            </a:r>
            <a:r>
              <a:rPr sz="2400" spc="-40" dirty="0">
                <a:latin typeface="Calibri"/>
                <a:cs typeface="Calibri"/>
              </a:rPr>
              <a:t> </a:t>
            </a:r>
            <a:r>
              <a:rPr sz="2400" spc="-10" dirty="0">
                <a:latin typeface="Calibri"/>
                <a:cs typeface="Calibri"/>
              </a:rPr>
              <a:t>yoluyla</a:t>
            </a:r>
            <a:r>
              <a:rPr sz="2400" spc="-45" dirty="0">
                <a:latin typeface="Calibri"/>
                <a:cs typeface="Calibri"/>
              </a:rPr>
              <a:t> </a:t>
            </a:r>
            <a:r>
              <a:rPr sz="2400" dirty="0">
                <a:latin typeface="Calibri"/>
                <a:cs typeface="Calibri"/>
              </a:rPr>
              <a:t>gıda</a:t>
            </a:r>
            <a:r>
              <a:rPr sz="2400" spc="-20" dirty="0">
                <a:latin typeface="Calibri"/>
                <a:cs typeface="Calibri"/>
              </a:rPr>
              <a:t> ve</a:t>
            </a:r>
            <a:endParaRPr sz="2400">
              <a:latin typeface="Calibri"/>
              <a:cs typeface="Calibri"/>
            </a:endParaRPr>
          </a:p>
        </p:txBody>
      </p:sp>
      <p:sp>
        <p:nvSpPr>
          <p:cNvPr id="5" name="object 5"/>
          <p:cNvSpPr txBox="1"/>
          <p:nvPr/>
        </p:nvSpPr>
        <p:spPr>
          <a:xfrm>
            <a:off x="893165" y="4588002"/>
            <a:ext cx="3837940"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Calibri"/>
                <a:cs typeface="Calibri"/>
              </a:rPr>
              <a:t>beslenme</a:t>
            </a:r>
            <a:r>
              <a:rPr sz="2400" spc="-35" dirty="0">
                <a:latin typeface="Calibri"/>
                <a:cs typeface="Calibri"/>
              </a:rPr>
              <a:t> </a:t>
            </a:r>
            <a:r>
              <a:rPr sz="2400" spc="-5" dirty="0">
                <a:latin typeface="Calibri"/>
                <a:cs typeface="Calibri"/>
              </a:rPr>
              <a:t>güvenliği</a:t>
            </a:r>
            <a:r>
              <a:rPr sz="2400" spc="-40" dirty="0">
                <a:latin typeface="Calibri"/>
                <a:cs typeface="Calibri"/>
              </a:rPr>
              <a:t> </a:t>
            </a:r>
            <a:r>
              <a:rPr sz="2400" spc="-5" dirty="0">
                <a:latin typeface="Calibri"/>
                <a:cs typeface="Calibri"/>
              </a:rPr>
              <a:t>sağlanması</a:t>
            </a:r>
            <a:endParaRPr sz="2400">
              <a:latin typeface="Calibri"/>
              <a:cs typeface="Calibri"/>
            </a:endParaRPr>
          </a:p>
        </p:txBody>
      </p:sp>
      <p:pic>
        <p:nvPicPr>
          <p:cNvPr id="6" name="object 6"/>
          <p:cNvPicPr/>
          <p:nvPr/>
        </p:nvPicPr>
        <p:blipFill>
          <a:blip r:embed="rId2" cstate="print"/>
          <a:stretch>
            <a:fillRect/>
          </a:stretch>
        </p:blipFill>
        <p:spPr>
          <a:xfrm>
            <a:off x="13716" y="5728714"/>
            <a:ext cx="12178284" cy="1121664"/>
          </a:xfrm>
          <a:prstGeom prst="rect">
            <a:avLst/>
          </a:prstGeom>
        </p:spPr>
      </p:pic>
      <p:grpSp>
        <p:nvGrpSpPr>
          <p:cNvPr id="7" name="object 7"/>
          <p:cNvGrpSpPr/>
          <p:nvPr/>
        </p:nvGrpSpPr>
        <p:grpSpPr>
          <a:xfrm>
            <a:off x="8473376" y="1034732"/>
            <a:ext cx="3255645" cy="1003300"/>
            <a:chOff x="8473376" y="1034732"/>
            <a:chExt cx="3255645" cy="1003300"/>
          </a:xfrm>
        </p:grpSpPr>
        <p:sp>
          <p:nvSpPr>
            <p:cNvPr id="8" name="object 8"/>
            <p:cNvSpPr/>
            <p:nvPr/>
          </p:nvSpPr>
          <p:spPr>
            <a:xfrm>
              <a:off x="8486394" y="1047749"/>
              <a:ext cx="3229610" cy="977265"/>
            </a:xfrm>
            <a:custGeom>
              <a:avLst/>
              <a:gdLst/>
              <a:ahLst/>
              <a:cxnLst/>
              <a:rect l="l" t="t" r="r" b="b"/>
              <a:pathLst>
                <a:path w="3229609" h="977264">
                  <a:moveTo>
                    <a:pt x="2740913" y="0"/>
                  </a:moveTo>
                  <a:lnTo>
                    <a:pt x="2740913" y="122174"/>
                  </a:lnTo>
                  <a:lnTo>
                    <a:pt x="0" y="122174"/>
                  </a:lnTo>
                  <a:lnTo>
                    <a:pt x="0" y="854710"/>
                  </a:lnTo>
                  <a:lnTo>
                    <a:pt x="2740913" y="854710"/>
                  </a:lnTo>
                  <a:lnTo>
                    <a:pt x="2740913" y="976884"/>
                  </a:lnTo>
                  <a:lnTo>
                    <a:pt x="3229355" y="488441"/>
                  </a:lnTo>
                  <a:lnTo>
                    <a:pt x="2740913" y="0"/>
                  </a:lnTo>
                  <a:close/>
                </a:path>
              </a:pathLst>
            </a:custGeom>
            <a:solidFill>
              <a:srgbClr val="DEE7D1">
                <a:alpha val="90194"/>
              </a:srgbClr>
            </a:solidFill>
          </p:spPr>
          <p:txBody>
            <a:bodyPr wrap="square" lIns="0" tIns="0" rIns="0" bIns="0" rtlCol="0"/>
            <a:lstStyle/>
            <a:p>
              <a:endParaRPr/>
            </a:p>
          </p:txBody>
        </p:sp>
        <p:sp>
          <p:nvSpPr>
            <p:cNvPr id="9" name="object 9"/>
            <p:cNvSpPr/>
            <p:nvPr/>
          </p:nvSpPr>
          <p:spPr>
            <a:xfrm>
              <a:off x="8486394" y="1047749"/>
              <a:ext cx="3229610" cy="977265"/>
            </a:xfrm>
            <a:custGeom>
              <a:avLst/>
              <a:gdLst/>
              <a:ahLst/>
              <a:cxnLst/>
              <a:rect l="l" t="t" r="r" b="b"/>
              <a:pathLst>
                <a:path w="3229609" h="977264">
                  <a:moveTo>
                    <a:pt x="0" y="122174"/>
                  </a:moveTo>
                  <a:lnTo>
                    <a:pt x="2740913" y="122174"/>
                  </a:lnTo>
                  <a:lnTo>
                    <a:pt x="2740913" y="0"/>
                  </a:lnTo>
                  <a:lnTo>
                    <a:pt x="3229355" y="488441"/>
                  </a:lnTo>
                  <a:lnTo>
                    <a:pt x="2740913" y="976884"/>
                  </a:lnTo>
                  <a:lnTo>
                    <a:pt x="2740913" y="854710"/>
                  </a:lnTo>
                  <a:lnTo>
                    <a:pt x="0" y="854710"/>
                  </a:lnTo>
                  <a:lnTo>
                    <a:pt x="0" y="122174"/>
                  </a:lnTo>
                  <a:close/>
                </a:path>
              </a:pathLst>
            </a:custGeom>
            <a:ln w="25908">
              <a:solidFill>
                <a:srgbClr val="DEE7D1"/>
              </a:solidFill>
            </a:ln>
          </p:spPr>
          <p:txBody>
            <a:bodyPr wrap="square" lIns="0" tIns="0" rIns="0" bIns="0" rtlCol="0"/>
            <a:lstStyle/>
            <a:p>
              <a:endParaRPr/>
            </a:p>
          </p:txBody>
        </p:sp>
      </p:grpSp>
      <p:sp>
        <p:nvSpPr>
          <p:cNvPr id="10" name="object 10"/>
          <p:cNvSpPr txBox="1"/>
          <p:nvPr/>
        </p:nvSpPr>
        <p:spPr>
          <a:xfrm>
            <a:off x="8959722" y="1304035"/>
            <a:ext cx="1917064" cy="391160"/>
          </a:xfrm>
          <a:prstGeom prst="rect">
            <a:avLst/>
          </a:prstGeom>
        </p:spPr>
        <p:txBody>
          <a:bodyPr vert="horz" wrap="square" lIns="0" tIns="12700" rIns="0" bIns="0" rtlCol="0">
            <a:spAutoFit/>
          </a:bodyPr>
          <a:lstStyle/>
          <a:p>
            <a:pPr marL="241300" indent="-228600">
              <a:lnSpc>
                <a:spcPct val="100000"/>
              </a:lnSpc>
              <a:spcBef>
                <a:spcPts val="100"/>
              </a:spcBef>
              <a:buChar char="•"/>
              <a:tabLst>
                <a:tab pos="241300" algn="l"/>
              </a:tabLst>
            </a:pPr>
            <a:r>
              <a:rPr sz="2400" dirty="0">
                <a:latin typeface="Calibri"/>
                <a:cs typeface="Calibri"/>
              </a:rPr>
              <a:t>17</a:t>
            </a:r>
            <a:r>
              <a:rPr sz="2400" spc="-45" dirty="0">
                <a:latin typeface="Calibri"/>
                <a:cs typeface="Calibri"/>
              </a:rPr>
              <a:t> </a:t>
            </a:r>
            <a:r>
              <a:rPr sz="2400" spc="-5" dirty="0">
                <a:latin typeface="Calibri"/>
                <a:cs typeface="Calibri"/>
              </a:rPr>
              <a:t>Ekim</a:t>
            </a:r>
            <a:r>
              <a:rPr sz="2400" spc="-50" dirty="0">
                <a:latin typeface="Calibri"/>
                <a:cs typeface="Calibri"/>
              </a:rPr>
              <a:t> </a:t>
            </a:r>
            <a:r>
              <a:rPr sz="2400" spc="-5" dirty="0">
                <a:latin typeface="Calibri"/>
                <a:cs typeface="Calibri"/>
              </a:rPr>
              <a:t>2023</a:t>
            </a:r>
            <a:endParaRPr sz="2400">
              <a:latin typeface="Calibri"/>
              <a:cs typeface="Calibri"/>
            </a:endParaRPr>
          </a:p>
        </p:txBody>
      </p:sp>
      <p:grpSp>
        <p:nvGrpSpPr>
          <p:cNvPr id="11" name="object 11"/>
          <p:cNvGrpSpPr/>
          <p:nvPr/>
        </p:nvGrpSpPr>
        <p:grpSpPr>
          <a:xfrm>
            <a:off x="5458967" y="1159763"/>
            <a:ext cx="3040380" cy="753110"/>
            <a:chOff x="5458967" y="1159763"/>
            <a:chExt cx="3040380" cy="753110"/>
          </a:xfrm>
        </p:grpSpPr>
        <p:sp>
          <p:nvSpPr>
            <p:cNvPr id="12" name="object 12"/>
            <p:cNvSpPr/>
            <p:nvPr/>
          </p:nvSpPr>
          <p:spPr>
            <a:xfrm>
              <a:off x="5471921" y="1172717"/>
              <a:ext cx="3014980" cy="727075"/>
            </a:xfrm>
            <a:custGeom>
              <a:avLst/>
              <a:gdLst/>
              <a:ahLst/>
              <a:cxnLst/>
              <a:rect l="l" t="t" r="r" b="b"/>
              <a:pathLst>
                <a:path w="3014979" h="727075">
                  <a:moveTo>
                    <a:pt x="2893313" y="0"/>
                  </a:moveTo>
                  <a:lnTo>
                    <a:pt x="121157" y="0"/>
                  </a:lnTo>
                  <a:lnTo>
                    <a:pt x="73991" y="9519"/>
                  </a:lnTo>
                  <a:lnTo>
                    <a:pt x="35480" y="35480"/>
                  </a:lnTo>
                  <a:lnTo>
                    <a:pt x="9519" y="73991"/>
                  </a:lnTo>
                  <a:lnTo>
                    <a:pt x="0" y="121158"/>
                  </a:lnTo>
                  <a:lnTo>
                    <a:pt x="0" y="605790"/>
                  </a:lnTo>
                  <a:lnTo>
                    <a:pt x="9519" y="652956"/>
                  </a:lnTo>
                  <a:lnTo>
                    <a:pt x="35480" y="691467"/>
                  </a:lnTo>
                  <a:lnTo>
                    <a:pt x="73991" y="717428"/>
                  </a:lnTo>
                  <a:lnTo>
                    <a:pt x="121157" y="726948"/>
                  </a:lnTo>
                  <a:lnTo>
                    <a:pt x="2893313" y="726948"/>
                  </a:lnTo>
                  <a:lnTo>
                    <a:pt x="2940480" y="717428"/>
                  </a:lnTo>
                  <a:lnTo>
                    <a:pt x="2978991" y="691467"/>
                  </a:lnTo>
                  <a:lnTo>
                    <a:pt x="3004952" y="652956"/>
                  </a:lnTo>
                  <a:lnTo>
                    <a:pt x="3014472" y="605790"/>
                  </a:lnTo>
                  <a:lnTo>
                    <a:pt x="3014472" y="121158"/>
                  </a:lnTo>
                  <a:lnTo>
                    <a:pt x="3004952" y="73991"/>
                  </a:lnTo>
                  <a:lnTo>
                    <a:pt x="2978991" y="35480"/>
                  </a:lnTo>
                  <a:lnTo>
                    <a:pt x="2940480" y="9519"/>
                  </a:lnTo>
                  <a:lnTo>
                    <a:pt x="2893313" y="0"/>
                  </a:lnTo>
                  <a:close/>
                </a:path>
              </a:pathLst>
            </a:custGeom>
            <a:solidFill>
              <a:srgbClr val="9BBA58"/>
            </a:solidFill>
          </p:spPr>
          <p:txBody>
            <a:bodyPr wrap="square" lIns="0" tIns="0" rIns="0" bIns="0" rtlCol="0"/>
            <a:lstStyle/>
            <a:p>
              <a:endParaRPr/>
            </a:p>
          </p:txBody>
        </p:sp>
        <p:sp>
          <p:nvSpPr>
            <p:cNvPr id="13" name="object 13"/>
            <p:cNvSpPr/>
            <p:nvPr/>
          </p:nvSpPr>
          <p:spPr>
            <a:xfrm>
              <a:off x="5471921" y="1172717"/>
              <a:ext cx="3014980" cy="727075"/>
            </a:xfrm>
            <a:custGeom>
              <a:avLst/>
              <a:gdLst/>
              <a:ahLst/>
              <a:cxnLst/>
              <a:rect l="l" t="t" r="r" b="b"/>
              <a:pathLst>
                <a:path w="3014979" h="727075">
                  <a:moveTo>
                    <a:pt x="0" y="121158"/>
                  </a:moveTo>
                  <a:lnTo>
                    <a:pt x="9519" y="73991"/>
                  </a:lnTo>
                  <a:lnTo>
                    <a:pt x="35480" y="35480"/>
                  </a:lnTo>
                  <a:lnTo>
                    <a:pt x="73991" y="9519"/>
                  </a:lnTo>
                  <a:lnTo>
                    <a:pt x="121157" y="0"/>
                  </a:lnTo>
                  <a:lnTo>
                    <a:pt x="2893313" y="0"/>
                  </a:lnTo>
                  <a:lnTo>
                    <a:pt x="2940480" y="9519"/>
                  </a:lnTo>
                  <a:lnTo>
                    <a:pt x="2978991" y="35480"/>
                  </a:lnTo>
                  <a:lnTo>
                    <a:pt x="3004952" y="73991"/>
                  </a:lnTo>
                  <a:lnTo>
                    <a:pt x="3014472" y="121158"/>
                  </a:lnTo>
                  <a:lnTo>
                    <a:pt x="3014472" y="605790"/>
                  </a:lnTo>
                  <a:lnTo>
                    <a:pt x="3004952" y="652956"/>
                  </a:lnTo>
                  <a:lnTo>
                    <a:pt x="2978991" y="691467"/>
                  </a:lnTo>
                  <a:lnTo>
                    <a:pt x="2940480" y="717428"/>
                  </a:lnTo>
                  <a:lnTo>
                    <a:pt x="2893313" y="726948"/>
                  </a:lnTo>
                  <a:lnTo>
                    <a:pt x="121157" y="726948"/>
                  </a:lnTo>
                  <a:lnTo>
                    <a:pt x="73991" y="717428"/>
                  </a:lnTo>
                  <a:lnTo>
                    <a:pt x="35480" y="691467"/>
                  </a:lnTo>
                  <a:lnTo>
                    <a:pt x="9519" y="652956"/>
                  </a:lnTo>
                  <a:lnTo>
                    <a:pt x="0" y="605790"/>
                  </a:lnTo>
                  <a:lnTo>
                    <a:pt x="0" y="121158"/>
                  </a:lnTo>
                  <a:close/>
                </a:path>
              </a:pathLst>
            </a:custGeom>
            <a:ln w="25908">
              <a:solidFill>
                <a:srgbClr val="FFFFFF"/>
              </a:solidFill>
            </a:ln>
          </p:spPr>
          <p:txBody>
            <a:bodyPr wrap="square" lIns="0" tIns="0" rIns="0" bIns="0" rtlCol="0"/>
            <a:lstStyle/>
            <a:p>
              <a:endParaRPr/>
            </a:p>
          </p:txBody>
        </p:sp>
      </p:grpSp>
      <p:sp>
        <p:nvSpPr>
          <p:cNvPr id="14" name="object 14"/>
          <p:cNvSpPr txBox="1"/>
          <p:nvPr/>
        </p:nvSpPr>
        <p:spPr>
          <a:xfrm>
            <a:off x="6252209" y="1304035"/>
            <a:ext cx="145351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Calibri"/>
                <a:cs typeface="Calibri"/>
              </a:rPr>
              <a:t>Açılış</a:t>
            </a:r>
            <a:r>
              <a:rPr sz="2400" b="1" spc="-70" dirty="0">
                <a:solidFill>
                  <a:srgbClr val="FFFFFF"/>
                </a:solidFill>
                <a:latin typeface="Calibri"/>
                <a:cs typeface="Calibri"/>
              </a:rPr>
              <a:t> </a:t>
            </a:r>
            <a:r>
              <a:rPr sz="2400" b="1" spc="-35" dirty="0">
                <a:solidFill>
                  <a:srgbClr val="FFFFFF"/>
                </a:solidFill>
                <a:latin typeface="Calibri"/>
                <a:cs typeface="Calibri"/>
              </a:rPr>
              <a:t>Tarihi</a:t>
            </a:r>
            <a:endParaRPr sz="2400">
              <a:latin typeface="Calibri"/>
              <a:cs typeface="Calibri"/>
            </a:endParaRPr>
          </a:p>
        </p:txBody>
      </p:sp>
      <p:grpSp>
        <p:nvGrpSpPr>
          <p:cNvPr id="15" name="object 15"/>
          <p:cNvGrpSpPr/>
          <p:nvPr/>
        </p:nvGrpSpPr>
        <p:grpSpPr>
          <a:xfrm>
            <a:off x="8508428" y="2109152"/>
            <a:ext cx="3223895" cy="1229995"/>
            <a:chOff x="8508428" y="2109152"/>
            <a:chExt cx="3223895" cy="1229995"/>
          </a:xfrm>
        </p:grpSpPr>
        <p:sp>
          <p:nvSpPr>
            <p:cNvPr id="16" name="object 16"/>
            <p:cNvSpPr/>
            <p:nvPr/>
          </p:nvSpPr>
          <p:spPr>
            <a:xfrm>
              <a:off x="8521446" y="2122169"/>
              <a:ext cx="3197860" cy="1203960"/>
            </a:xfrm>
            <a:custGeom>
              <a:avLst/>
              <a:gdLst/>
              <a:ahLst/>
              <a:cxnLst/>
              <a:rect l="l" t="t" r="r" b="b"/>
              <a:pathLst>
                <a:path w="3197859" h="1203960">
                  <a:moveTo>
                    <a:pt x="2595372" y="0"/>
                  </a:moveTo>
                  <a:lnTo>
                    <a:pt x="2595372" y="150494"/>
                  </a:lnTo>
                  <a:lnTo>
                    <a:pt x="0" y="150494"/>
                  </a:lnTo>
                  <a:lnTo>
                    <a:pt x="0" y="1053464"/>
                  </a:lnTo>
                  <a:lnTo>
                    <a:pt x="2595372" y="1053464"/>
                  </a:lnTo>
                  <a:lnTo>
                    <a:pt x="2595372" y="1203959"/>
                  </a:lnTo>
                  <a:lnTo>
                    <a:pt x="3197352" y="601979"/>
                  </a:lnTo>
                  <a:lnTo>
                    <a:pt x="2595372" y="0"/>
                  </a:lnTo>
                  <a:close/>
                </a:path>
              </a:pathLst>
            </a:custGeom>
            <a:solidFill>
              <a:srgbClr val="D2E4D9">
                <a:alpha val="90194"/>
              </a:srgbClr>
            </a:solidFill>
          </p:spPr>
          <p:txBody>
            <a:bodyPr wrap="square" lIns="0" tIns="0" rIns="0" bIns="0" rtlCol="0"/>
            <a:lstStyle/>
            <a:p>
              <a:endParaRPr/>
            </a:p>
          </p:txBody>
        </p:sp>
        <p:sp>
          <p:nvSpPr>
            <p:cNvPr id="17" name="object 17"/>
            <p:cNvSpPr/>
            <p:nvPr/>
          </p:nvSpPr>
          <p:spPr>
            <a:xfrm>
              <a:off x="8521446" y="2122169"/>
              <a:ext cx="3197860" cy="1203960"/>
            </a:xfrm>
            <a:custGeom>
              <a:avLst/>
              <a:gdLst/>
              <a:ahLst/>
              <a:cxnLst/>
              <a:rect l="l" t="t" r="r" b="b"/>
              <a:pathLst>
                <a:path w="3197859" h="1203960">
                  <a:moveTo>
                    <a:pt x="0" y="150494"/>
                  </a:moveTo>
                  <a:lnTo>
                    <a:pt x="2595372" y="150494"/>
                  </a:lnTo>
                  <a:lnTo>
                    <a:pt x="2595372" y="0"/>
                  </a:lnTo>
                  <a:lnTo>
                    <a:pt x="3197352" y="601979"/>
                  </a:lnTo>
                  <a:lnTo>
                    <a:pt x="2595372" y="1203959"/>
                  </a:lnTo>
                  <a:lnTo>
                    <a:pt x="2595372" y="1053464"/>
                  </a:lnTo>
                  <a:lnTo>
                    <a:pt x="0" y="1053464"/>
                  </a:lnTo>
                  <a:lnTo>
                    <a:pt x="0" y="150494"/>
                  </a:lnTo>
                  <a:close/>
                </a:path>
              </a:pathLst>
            </a:custGeom>
            <a:ln w="25908">
              <a:solidFill>
                <a:srgbClr val="D2E4D9"/>
              </a:solidFill>
            </a:ln>
          </p:spPr>
          <p:txBody>
            <a:bodyPr wrap="square" lIns="0" tIns="0" rIns="0" bIns="0" rtlCol="0"/>
            <a:lstStyle/>
            <a:p>
              <a:endParaRPr/>
            </a:p>
          </p:txBody>
        </p:sp>
      </p:grpSp>
      <p:sp>
        <p:nvSpPr>
          <p:cNvPr id="18" name="object 18"/>
          <p:cNvSpPr txBox="1"/>
          <p:nvPr/>
        </p:nvSpPr>
        <p:spPr>
          <a:xfrm>
            <a:off x="8824086" y="2324227"/>
            <a:ext cx="2139950" cy="727075"/>
          </a:xfrm>
          <a:prstGeom prst="rect">
            <a:avLst/>
          </a:prstGeom>
        </p:spPr>
        <p:txBody>
          <a:bodyPr vert="horz" wrap="square" lIns="0" tIns="48895" rIns="0" bIns="0" rtlCol="0">
            <a:spAutoFit/>
          </a:bodyPr>
          <a:lstStyle/>
          <a:p>
            <a:pPr marL="241300" marR="5080" indent="-241300">
              <a:lnSpc>
                <a:spcPts val="2640"/>
              </a:lnSpc>
              <a:spcBef>
                <a:spcPts val="385"/>
              </a:spcBef>
              <a:buChar char="•"/>
              <a:tabLst>
                <a:tab pos="241300" algn="l"/>
              </a:tabLst>
            </a:pPr>
            <a:r>
              <a:rPr sz="2400" dirty="0">
                <a:latin typeface="Calibri"/>
                <a:cs typeface="Calibri"/>
              </a:rPr>
              <a:t>22</a:t>
            </a:r>
            <a:r>
              <a:rPr sz="2400" spc="-50" dirty="0">
                <a:latin typeface="Calibri"/>
                <a:cs typeface="Calibri"/>
              </a:rPr>
              <a:t> </a:t>
            </a:r>
            <a:r>
              <a:rPr sz="2400" spc="-10" dirty="0">
                <a:latin typeface="Calibri"/>
                <a:cs typeface="Calibri"/>
              </a:rPr>
              <a:t>Şubat</a:t>
            </a:r>
            <a:r>
              <a:rPr sz="2400" spc="-40" dirty="0">
                <a:latin typeface="Calibri"/>
                <a:cs typeface="Calibri"/>
              </a:rPr>
              <a:t> </a:t>
            </a:r>
            <a:r>
              <a:rPr sz="2400" spc="-5" dirty="0">
                <a:latin typeface="Calibri"/>
                <a:cs typeface="Calibri"/>
              </a:rPr>
              <a:t>2024/ </a:t>
            </a:r>
            <a:r>
              <a:rPr sz="2400" spc="-525" dirty="0">
                <a:latin typeface="Calibri"/>
                <a:cs typeface="Calibri"/>
              </a:rPr>
              <a:t> </a:t>
            </a:r>
            <a:r>
              <a:rPr sz="2400" dirty="0">
                <a:latin typeface="Calibri"/>
                <a:cs typeface="Calibri"/>
              </a:rPr>
              <a:t>17</a:t>
            </a:r>
            <a:r>
              <a:rPr sz="2400" spc="-30" dirty="0">
                <a:latin typeface="Calibri"/>
                <a:cs typeface="Calibri"/>
              </a:rPr>
              <a:t> </a:t>
            </a:r>
            <a:r>
              <a:rPr sz="2400" spc="-15" dirty="0">
                <a:latin typeface="Calibri"/>
                <a:cs typeface="Calibri"/>
              </a:rPr>
              <a:t>Eylül</a:t>
            </a:r>
            <a:r>
              <a:rPr sz="2400" spc="-20" dirty="0">
                <a:latin typeface="Calibri"/>
                <a:cs typeface="Calibri"/>
              </a:rPr>
              <a:t> </a:t>
            </a:r>
            <a:r>
              <a:rPr sz="2400" spc="-5" dirty="0">
                <a:latin typeface="Calibri"/>
                <a:cs typeface="Calibri"/>
              </a:rPr>
              <a:t>2024</a:t>
            </a:r>
            <a:endParaRPr sz="2400">
              <a:latin typeface="Calibri"/>
              <a:cs typeface="Calibri"/>
            </a:endParaRPr>
          </a:p>
        </p:txBody>
      </p:sp>
      <p:grpSp>
        <p:nvGrpSpPr>
          <p:cNvPr id="19" name="object 19"/>
          <p:cNvGrpSpPr/>
          <p:nvPr/>
        </p:nvGrpSpPr>
        <p:grpSpPr>
          <a:xfrm>
            <a:off x="5455920" y="2365248"/>
            <a:ext cx="3077210" cy="716280"/>
            <a:chOff x="5455920" y="2365248"/>
            <a:chExt cx="3077210" cy="716280"/>
          </a:xfrm>
        </p:grpSpPr>
        <p:sp>
          <p:nvSpPr>
            <p:cNvPr id="20" name="object 20"/>
            <p:cNvSpPr/>
            <p:nvPr/>
          </p:nvSpPr>
          <p:spPr>
            <a:xfrm>
              <a:off x="5468874" y="2378202"/>
              <a:ext cx="3051175" cy="690880"/>
            </a:xfrm>
            <a:custGeom>
              <a:avLst/>
              <a:gdLst/>
              <a:ahLst/>
              <a:cxnLst/>
              <a:rect l="l" t="t" r="r" b="b"/>
              <a:pathLst>
                <a:path w="3051175" h="690880">
                  <a:moveTo>
                    <a:pt x="2935985" y="0"/>
                  </a:moveTo>
                  <a:lnTo>
                    <a:pt x="115062" y="0"/>
                  </a:lnTo>
                  <a:lnTo>
                    <a:pt x="70294" y="9048"/>
                  </a:lnTo>
                  <a:lnTo>
                    <a:pt x="33718" y="33718"/>
                  </a:lnTo>
                  <a:lnTo>
                    <a:pt x="9048" y="70294"/>
                  </a:lnTo>
                  <a:lnTo>
                    <a:pt x="0" y="115062"/>
                  </a:lnTo>
                  <a:lnTo>
                    <a:pt x="0" y="575310"/>
                  </a:lnTo>
                  <a:lnTo>
                    <a:pt x="9048" y="620077"/>
                  </a:lnTo>
                  <a:lnTo>
                    <a:pt x="33718" y="656653"/>
                  </a:lnTo>
                  <a:lnTo>
                    <a:pt x="70294" y="681323"/>
                  </a:lnTo>
                  <a:lnTo>
                    <a:pt x="115062" y="690372"/>
                  </a:lnTo>
                  <a:lnTo>
                    <a:pt x="2935985" y="690372"/>
                  </a:lnTo>
                  <a:lnTo>
                    <a:pt x="2980753" y="681323"/>
                  </a:lnTo>
                  <a:lnTo>
                    <a:pt x="3017329" y="656653"/>
                  </a:lnTo>
                  <a:lnTo>
                    <a:pt x="3041999" y="620077"/>
                  </a:lnTo>
                  <a:lnTo>
                    <a:pt x="3051048" y="575310"/>
                  </a:lnTo>
                  <a:lnTo>
                    <a:pt x="3051048" y="115062"/>
                  </a:lnTo>
                  <a:lnTo>
                    <a:pt x="3041999" y="70294"/>
                  </a:lnTo>
                  <a:lnTo>
                    <a:pt x="3017329" y="33718"/>
                  </a:lnTo>
                  <a:lnTo>
                    <a:pt x="2980753" y="9048"/>
                  </a:lnTo>
                  <a:lnTo>
                    <a:pt x="2935985" y="0"/>
                  </a:lnTo>
                  <a:close/>
                </a:path>
              </a:pathLst>
            </a:custGeom>
            <a:solidFill>
              <a:srgbClr val="5CB37B"/>
            </a:solidFill>
          </p:spPr>
          <p:txBody>
            <a:bodyPr wrap="square" lIns="0" tIns="0" rIns="0" bIns="0" rtlCol="0"/>
            <a:lstStyle/>
            <a:p>
              <a:endParaRPr/>
            </a:p>
          </p:txBody>
        </p:sp>
        <p:sp>
          <p:nvSpPr>
            <p:cNvPr id="21" name="object 21"/>
            <p:cNvSpPr/>
            <p:nvPr/>
          </p:nvSpPr>
          <p:spPr>
            <a:xfrm>
              <a:off x="5468874" y="2378202"/>
              <a:ext cx="3051175" cy="690880"/>
            </a:xfrm>
            <a:custGeom>
              <a:avLst/>
              <a:gdLst/>
              <a:ahLst/>
              <a:cxnLst/>
              <a:rect l="l" t="t" r="r" b="b"/>
              <a:pathLst>
                <a:path w="3051175" h="690880">
                  <a:moveTo>
                    <a:pt x="0" y="115062"/>
                  </a:moveTo>
                  <a:lnTo>
                    <a:pt x="9048" y="70294"/>
                  </a:lnTo>
                  <a:lnTo>
                    <a:pt x="33718" y="33718"/>
                  </a:lnTo>
                  <a:lnTo>
                    <a:pt x="70294" y="9048"/>
                  </a:lnTo>
                  <a:lnTo>
                    <a:pt x="115062" y="0"/>
                  </a:lnTo>
                  <a:lnTo>
                    <a:pt x="2935985" y="0"/>
                  </a:lnTo>
                  <a:lnTo>
                    <a:pt x="2980753" y="9048"/>
                  </a:lnTo>
                  <a:lnTo>
                    <a:pt x="3017329" y="33718"/>
                  </a:lnTo>
                  <a:lnTo>
                    <a:pt x="3041999" y="70294"/>
                  </a:lnTo>
                  <a:lnTo>
                    <a:pt x="3051048" y="115062"/>
                  </a:lnTo>
                  <a:lnTo>
                    <a:pt x="3051048" y="575310"/>
                  </a:lnTo>
                  <a:lnTo>
                    <a:pt x="3041999" y="620077"/>
                  </a:lnTo>
                  <a:lnTo>
                    <a:pt x="3017329" y="656653"/>
                  </a:lnTo>
                  <a:lnTo>
                    <a:pt x="2980753" y="681323"/>
                  </a:lnTo>
                  <a:lnTo>
                    <a:pt x="2935985" y="690372"/>
                  </a:lnTo>
                  <a:lnTo>
                    <a:pt x="115062" y="690372"/>
                  </a:lnTo>
                  <a:lnTo>
                    <a:pt x="70294" y="681323"/>
                  </a:lnTo>
                  <a:lnTo>
                    <a:pt x="33718" y="656653"/>
                  </a:lnTo>
                  <a:lnTo>
                    <a:pt x="9048" y="620077"/>
                  </a:lnTo>
                  <a:lnTo>
                    <a:pt x="0" y="575310"/>
                  </a:lnTo>
                  <a:lnTo>
                    <a:pt x="0" y="115062"/>
                  </a:lnTo>
                  <a:close/>
                </a:path>
              </a:pathLst>
            </a:custGeom>
            <a:ln w="25908">
              <a:solidFill>
                <a:srgbClr val="FFFFFF"/>
              </a:solidFill>
            </a:ln>
          </p:spPr>
          <p:txBody>
            <a:bodyPr wrap="square" lIns="0" tIns="0" rIns="0" bIns="0" rtlCol="0"/>
            <a:lstStyle/>
            <a:p>
              <a:endParaRPr/>
            </a:p>
          </p:txBody>
        </p:sp>
      </p:grpSp>
      <p:sp>
        <p:nvSpPr>
          <p:cNvPr id="22" name="object 22"/>
          <p:cNvSpPr txBox="1"/>
          <p:nvPr/>
        </p:nvSpPr>
        <p:spPr>
          <a:xfrm>
            <a:off x="6104001" y="2491866"/>
            <a:ext cx="1782445"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FFFFFF"/>
                </a:solidFill>
                <a:latin typeface="Calibri"/>
                <a:cs typeface="Calibri"/>
              </a:rPr>
              <a:t>Kapanış</a:t>
            </a:r>
            <a:r>
              <a:rPr sz="2400" b="1" spc="-45" dirty="0">
                <a:solidFill>
                  <a:srgbClr val="FFFFFF"/>
                </a:solidFill>
                <a:latin typeface="Calibri"/>
                <a:cs typeface="Calibri"/>
              </a:rPr>
              <a:t> </a:t>
            </a:r>
            <a:r>
              <a:rPr sz="2400" b="1" spc="-35" dirty="0">
                <a:solidFill>
                  <a:srgbClr val="FFFFFF"/>
                </a:solidFill>
                <a:latin typeface="Calibri"/>
                <a:cs typeface="Calibri"/>
              </a:rPr>
              <a:t>Tarihi</a:t>
            </a:r>
            <a:endParaRPr sz="2400">
              <a:latin typeface="Calibri"/>
              <a:cs typeface="Calibri"/>
            </a:endParaRPr>
          </a:p>
        </p:txBody>
      </p:sp>
      <p:grpSp>
        <p:nvGrpSpPr>
          <p:cNvPr id="23" name="object 23"/>
          <p:cNvGrpSpPr/>
          <p:nvPr/>
        </p:nvGrpSpPr>
        <p:grpSpPr>
          <a:xfrm>
            <a:off x="8549576" y="3392360"/>
            <a:ext cx="3182620" cy="1003300"/>
            <a:chOff x="8549576" y="3392360"/>
            <a:chExt cx="3182620" cy="1003300"/>
          </a:xfrm>
        </p:grpSpPr>
        <p:sp>
          <p:nvSpPr>
            <p:cNvPr id="24" name="object 24"/>
            <p:cNvSpPr/>
            <p:nvPr/>
          </p:nvSpPr>
          <p:spPr>
            <a:xfrm>
              <a:off x="8562594" y="3405377"/>
              <a:ext cx="3156585" cy="977265"/>
            </a:xfrm>
            <a:custGeom>
              <a:avLst/>
              <a:gdLst/>
              <a:ahLst/>
              <a:cxnLst/>
              <a:rect l="l" t="t" r="r" b="b"/>
              <a:pathLst>
                <a:path w="3156584" h="977264">
                  <a:moveTo>
                    <a:pt x="2667761" y="0"/>
                  </a:moveTo>
                  <a:lnTo>
                    <a:pt x="2667761" y="122047"/>
                  </a:lnTo>
                  <a:lnTo>
                    <a:pt x="0" y="122047"/>
                  </a:lnTo>
                  <a:lnTo>
                    <a:pt x="0" y="854837"/>
                  </a:lnTo>
                  <a:lnTo>
                    <a:pt x="2667761" y="854837"/>
                  </a:lnTo>
                  <a:lnTo>
                    <a:pt x="2667761" y="976884"/>
                  </a:lnTo>
                  <a:lnTo>
                    <a:pt x="3156204" y="488442"/>
                  </a:lnTo>
                  <a:lnTo>
                    <a:pt x="2667761" y="0"/>
                  </a:lnTo>
                  <a:close/>
                </a:path>
              </a:pathLst>
            </a:custGeom>
            <a:solidFill>
              <a:srgbClr val="D2DCE1">
                <a:alpha val="90194"/>
              </a:srgbClr>
            </a:solidFill>
          </p:spPr>
          <p:txBody>
            <a:bodyPr wrap="square" lIns="0" tIns="0" rIns="0" bIns="0" rtlCol="0"/>
            <a:lstStyle/>
            <a:p>
              <a:endParaRPr/>
            </a:p>
          </p:txBody>
        </p:sp>
        <p:sp>
          <p:nvSpPr>
            <p:cNvPr id="25" name="object 25"/>
            <p:cNvSpPr/>
            <p:nvPr/>
          </p:nvSpPr>
          <p:spPr>
            <a:xfrm>
              <a:off x="8562594" y="3405377"/>
              <a:ext cx="3156585" cy="977265"/>
            </a:xfrm>
            <a:custGeom>
              <a:avLst/>
              <a:gdLst/>
              <a:ahLst/>
              <a:cxnLst/>
              <a:rect l="l" t="t" r="r" b="b"/>
              <a:pathLst>
                <a:path w="3156584" h="977264">
                  <a:moveTo>
                    <a:pt x="0" y="122047"/>
                  </a:moveTo>
                  <a:lnTo>
                    <a:pt x="2667761" y="122047"/>
                  </a:lnTo>
                  <a:lnTo>
                    <a:pt x="2667761" y="0"/>
                  </a:lnTo>
                  <a:lnTo>
                    <a:pt x="3156204" y="488442"/>
                  </a:lnTo>
                  <a:lnTo>
                    <a:pt x="2667761" y="976884"/>
                  </a:lnTo>
                  <a:lnTo>
                    <a:pt x="2667761" y="854837"/>
                  </a:lnTo>
                  <a:lnTo>
                    <a:pt x="0" y="854837"/>
                  </a:lnTo>
                  <a:lnTo>
                    <a:pt x="0" y="122047"/>
                  </a:lnTo>
                  <a:close/>
                </a:path>
              </a:pathLst>
            </a:custGeom>
            <a:ln w="25907">
              <a:solidFill>
                <a:srgbClr val="D2DCE1"/>
              </a:solidFill>
            </a:ln>
          </p:spPr>
          <p:txBody>
            <a:bodyPr wrap="square" lIns="0" tIns="0" rIns="0" bIns="0" rtlCol="0"/>
            <a:lstStyle/>
            <a:p>
              <a:endParaRPr/>
            </a:p>
          </p:txBody>
        </p:sp>
      </p:grpSp>
      <p:sp>
        <p:nvSpPr>
          <p:cNvPr id="26" name="object 26"/>
          <p:cNvSpPr txBox="1"/>
          <p:nvPr/>
        </p:nvSpPr>
        <p:spPr>
          <a:xfrm>
            <a:off x="9025508" y="3661917"/>
            <a:ext cx="1864995" cy="391160"/>
          </a:xfrm>
          <a:prstGeom prst="rect">
            <a:avLst/>
          </a:prstGeom>
        </p:spPr>
        <p:txBody>
          <a:bodyPr vert="horz" wrap="square" lIns="0" tIns="12700" rIns="0" bIns="0" rtlCol="0">
            <a:spAutoFit/>
          </a:bodyPr>
          <a:lstStyle/>
          <a:p>
            <a:pPr marL="241300" indent="-228600">
              <a:lnSpc>
                <a:spcPct val="100000"/>
              </a:lnSpc>
              <a:spcBef>
                <a:spcPts val="100"/>
              </a:spcBef>
              <a:buChar char="•"/>
              <a:tabLst>
                <a:tab pos="241300" algn="l"/>
              </a:tabLst>
            </a:pPr>
            <a:r>
              <a:rPr sz="2400" spc="-5" dirty="0">
                <a:latin typeface="Calibri"/>
                <a:cs typeface="Calibri"/>
              </a:rPr>
              <a:t>164</a:t>
            </a:r>
            <a:r>
              <a:rPr sz="2400" spc="-40" dirty="0">
                <a:latin typeface="Calibri"/>
                <a:cs typeface="Calibri"/>
              </a:rPr>
              <a:t> </a:t>
            </a:r>
            <a:r>
              <a:rPr sz="2400" spc="-5" dirty="0">
                <a:latin typeface="Calibri"/>
                <a:cs typeface="Calibri"/>
              </a:rPr>
              <a:t>Milyon</a:t>
            </a:r>
            <a:r>
              <a:rPr sz="2400" spc="-50" dirty="0">
                <a:latin typeface="Calibri"/>
                <a:cs typeface="Calibri"/>
              </a:rPr>
              <a:t> </a:t>
            </a:r>
            <a:r>
              <a:rPr sz="2400" dirty="0">
                <a:latin typeface="Calibri"/>
                <a:cs typeface="Calibri"/>
              </a:rPr>
              <a:t>€</a:t>
            </a:r>
            <a:endParaRPr sz="2400">
              <a:latin typeface="Calibri"/>
              <a:cs typeface="Calibri"/>
            </a:endParaRPr>
          </a:p>
        </p:txBody>
      </p:sp>
      <p:grpSp>
        <p:nvGrpSpPr>
          <p:cNvPr id="27" name="object 27"/>
          <p:cNvGrpSpPr/>
          <p:nvPr/>
        </p:nvGrpSpPr>
        <p:grpSpPr>
          <a:xfrm>
            <a:off x="5457444" y="3532632"/>
            <a:ext cx="3116580" cy="757555"/>
            <a:chOff x="5457444" y="3532632"/>
            <a:chExt cx="3116580" cy="757555"/>
          </a:xfrm>
        </p:grpSpPr>
        <p:sp>
          <p:nvSpPr>
            <p:cNvPr id="28" name="object 28"/>
            <p:cNvSpPr/>
            <p:nvPr/>
          </p:nvSpPr>
          <p:spPr>
            <a:xfrm>
              <a:off x="5470398" y="3545586"/>
              <a:ext cx="3091180" cy="731520"/>
            </a:xfrm>
            <a:custGeom>
              <a:avLst/>
              <a:gdLst/>
              <a:ahLst/>
              <a:cxnLst/>
              <a:rect l="l" t="t" r="r" b="b"/>
              <a:pathLst>
                <a:path w="3091179" h="731520">
                  <a:moveTo>
                    <a:pt x="2968752" y="0"/>
                  </a:moveTo>
                  <a:lnTo>
                    <a:pt x="121919" y="0"/>
                  </a:lnTo>
                  <a:lnTo>
                    <a:pt x="74473" y="9584"/>
                  </a:lnTo>
                  <a:lnTo>
                    <a:pt x="35718" y="35718"/>
                  </a:lnTo>
                  <a:lnTo>
                    <a:pt x="9584" y="74473"/>
                  </a:lnTo>
                  <a:lnTo>
                    <a:pt x="0" y="121919"/>
                  </a:lnTo>
                  <a:lnTo>
                    <a:pt x="0" y="609600"/>
                  </a:lnTo>
                  <a:lnTo>
                    <a:pt x="9584" y="657046"/>
                  </a:lnTo>
                  <a:lnTo>
                    <a:pt x="35718" y="695801"/>
                  </a:lnTo>
                  <a:lnTo>
                    <a:pt x="74473" y="721935"/>
                  </a:lnTo>
                  <a:lnTo>
                    <a:pt x="121919" y="731519"/>
                  </a:lnTo>
                  <a:lnTo>
                    <a:pt x="2968752" y="731519"/>
                  </a:lnTo>
                  <a:lnTo>
                    <a:pt x="3016198" y="721935"/>
                  </a:lnTo>
                  <a:lnTo>
                    <a:pt x="3054953" y="695801"/>
                  </a:lnTo>
                  <a:lnTo>
                    <a:pt x="3081087" y="657046"/>
                  </a:lnTo>
                  <a:lnTo>
                    <a:pt x="3090672" y="609600"/>
                  </a:lnTo>
                  <a:lnTo>
                    <a:pt x="3090672" y="121919"/>
                  </a:lnTo>
                  <a:lnTo>
                    <a:pt x="3081087" y="74473"/>
                  </a:lnTo>
                  <a:lnTo>
                    <a:pt x="3054953" y="35718"/>
                  </a:lnTo>
                  <a:lnTo>
                    <a:pt x="3016198" y="9584"/>
                  </a:lnTo>
                  <a:lnTo>
                    <a:pt x="2968752" y="0"/>
                  </a:lnTo>
                  <a:close/>
                </a:path>
              </a:pathLst>
            </a:custGeom>
            <a:solidFill>
              <a:srgbClr val="5F8BAB"/>
            </a:solidFill>
          </p:spPr>
          <p:txBody>
            <a:bodyPr wrap="square" lIns="0" tIns="0" rIns="0" bIns="0" rtlCol="0"/>
            <a:lstStyle/>
            <a:p>
              <a:endParaRPr/>
            </a:p>
          </p:txBody>
        </p:sp>
        <p:sp>
          <p:nvSpPr>
            <p:cNvPr id="29" name="object 29"/>
            <p:cNvSpPr/>
            <p:nvPr/>
          </p:nvSpPr>
          <p:spPr>
            <a:xfrm>
              <a:off x="5470398" y="3545586"/>
              <a:ext cx="3091180" cy="731520"/>
            </a:xfrm>
            <a:custGeom>
              <a:avLst/>
              <a:gdLst/>
              <a:ahLst/>
              <a:cxnLst/>
              <a:rect l="l" t="t" r="r" b="b"/>
              <a:pathLst>
                <a:path w="3091179" h="731520">
                  <a:moveTo>
                    <a:pt x="0" y="121919"/>
                  </a:moveTo>
                  <a:lnTo>
                    <a:pt x="9584" y="74473"/>
                  </a:lnTo>
                  <a:lnTo>
                    <a:pt x="35718" y="35718"/>
                  </a:lnTo>
                  <a:lnTo>
                    <a:pt x="74473" y="9584"/>
                  </a:lnTo>
                  <a:lnTo>
                    <a:pt x="121919" y="0"/>
                  </a:lnTo>
                  <a:lnTo>
                    <a:pt x="2968752" y="0"/>
                  </a:lnTo>
                  <a:lnTo>
                    <a:pt x="3016198" y="9584"/>
                  </a:lnTo>
                  <a:lnTo>
                    <a:pt x="3054953" y="35718"/>
                  </a:lnTo>
                  <a:lnTo>
                    <a:pt x="3081087" y="74473"/>
                  </a:lnTo>
                  <a:lnTo>
                    <a:pt x="3090672" y="121919"/>
                  </a:lnTo>
                  <a:lnTo>
                    <a:pt x="3090672" y="609600"/>
                  </a:lnTo>
                  <a:lnTo>
                    <a:pt x="3081087" y="657046"/>
                  </a:lnTo>
                  <a:lnTo>
                    <a:pt x="3054953" y="695801"/>
                  </a:lnTo>
                  <a:lnTo>
                    <a:pt x="3016198" y="721935"/>
                  </a:lnTo>
                  <a:lnTo>
                    <a:pt x="2968752" y="731519"/>
                  </a:lnTo>
                  <a:lnTo>
                    <a:pt x="121919" y="731519"/>
                  </a:lnTo>
                  <a:lnTo>
                    <a:pt x="74473" y="721935"/>
                  </a:lnTo>
                  <a:lnTo>
                    <a:pt x="35718" y="695801"/>
                  </a:lnTo>
                  <a:lnTo>
                    <a:pt x="9584" y="657046"/>
                  </a:lnTo>
                  <a:lnTo>
                    <a:pt x="0" y="609600"/>
                  </a:lnTo>
                  <a:lnTo>
                    <a:pt x="0" y="121919"/>
                  </a:lnTo>
                  <a:close/>
                </a:path>
              </a:pathLst>
            </a:custGeom>
            <a:ln w="25908">
              <a:solidFill>
                <a:srgbClr val="FFFFFF"/>
              </a:solidFill>
            </a:ln>
          </p:spPr>
          <p:txBody>
            <a:bodyPr wrap="square" lIns="0" tIns="0" rIns="0" bIns="0" rtlCol="0"/>
            <a:lstStyle/>
            <a:p>
              <a:endParaRPr/>
            </a:p>
          </p:txBody>
        </p:sp>
      </p:grpSp>
      <p:sp>
        <p:nvSpPr>
          <p:cNvPr id="30" name="object 30"/>
          <p:cNvSpPr txBox="1"/>
          <p:nvPr/>
        </p:nvSpPr>
        <p:spPr>
          <a:xfrm>
            <a:off x="6644131" y="3679317"/>
            <a:ext cx="74104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Calibri"/>
                <a:cs typeface="Calibri"/>
              </a:rPr>
              <a:t>B</a:t>
            </a:r>
            <a:r>
              <a:rPr sz="2400" b="1" spc="-10" dirty="0">
                <a:solidFill>
                  <a:srgbClr val="FFFFFF"/>
                </a:solidFill>
                <a:latin typeface="Calibri"/>
                <a:cs typeface="Calibri"/>
              </a:rPr>
              <a:t>ü</a:t>
            </a:r>
            <a:r>
              <a:rPr sz="2400" b="1" spc="-40" dirty="0">
                <a:solidFill>
                  <a:srgbClr val="FFFFFF"/>
                </a:solidFill>
                <a:latin typeface="Calibri"/>
                <a:cs typeface="Calibri"/>
              </a:rPr>
              <a:t>t</a:t>
            </a:r>
            <a:r>
              <a:rPr sz="2400" b="1" spc="-5" dirty="0">
                <a:solidFill>
                  <a:srgbClr val="FFFFFF"/>
                </a:solidFill>
                <a:latin typeface="Calibri"/>
                <a:cs typeface="Calibri"/>
              </a:rPr>
              <a:t>çe</a:t>
            </a:r>
            <a:endParaRPr sz="2400">
              <a:latin typeface="Calibri"/>
              <a:cs typeface="Calibri"/>
            </a:endParaRPr>
          </a:p>
        </p:txBody>
      </p:sp>
      <p:grpSp>
        <p:nvGrpSpPr>
          <p:cNvPr id="31" name="object 31"/>
          <p:cNvGrpSpPr/>
          <p:nvPr/>
        </p:nvGrpSpPr>
        <p:grpSpPr>
          <a:xfrm>
            <a:off x="8586152" y="4483544"/>
            <a:ext cx="3142615" cy="1003300"/>
            <a:chOff x="8586152" y="4483544"/>
            <a:chExt cx="3142615" cy="1003300"/>
          </a:xfrm>
        </p:grpSpPr>
        <p:sp>
          <p:nvSpPr>
            <p:cNvPr id="32" name="object 32"/>
            <p:cNvSpPr/>
            <p:nvPr/>
          </p:nvSpPr>
          <p:spPr>
            <a:xfrm>
              <a:off x="8599170" y="4496562"/>
              <a:ext cx="3116580" cy="977265"/>
            </a:xfrm>
            <a:custGeom>
              <a:avLst/>
              <a:gdLst/>
              <a:ahLst/>
              <a:cxnLst/>
              <a:rect l="l" t="t" r="r" b="b"/>
              <a:pathLst>
                <a:path w="3116579" h="977264">
                  <a:moveTo>
                    <a:pt x="2628137" y="0"/>
                  </a:moveTo>
                  <a:lnTo>
                    <a:pt x="2628137" y="122046"/>
                  </a:lnTo>
                  <a:lnTo>
                    <a:pt x="0" y="122046"/>
                  </a:lnTo>
                  <a:lnTo>
                    <a:pt x="0" y="854710"/>
                  </a:lnTo>
                  <a:lnTo>
                    <a:pt x="2628137" y="854710"/>
                  </a:lnTo>
                  <a:lnTo>
                    <a:pt x="2628137" y="976884"/>
                  </a:lnTo>
                  <a:lnTo>
                    <a:pt x="3116579" y="488442"/>
                  </a:lnTo>
                  <a:lnTo>
                    <a:pt x="2628137" y="0"/>
                  </a:lnTo>
                  <a:close/>
                </a:path>
              </a:pathLst>
            </a:custGeom>
            <a:solidFill>
              <a:srgbClr val="D7D2DF">
                <a:alpha val="90194"/>
              </a:srgbClr>
            </a:solidFill>
          </p:spPr>
          <p:txBody>
            <a:bodyPr wrap="square" lIns="0" tIns="0" rIns="0" bIns="0" rtlCol="0"/>
            <a:lstStyle/>
            <a:p>
              <a:endParaRPr/>
            </a:p>
          </p:txBody>
        </p:sp>
        <p:sp>
          <p:nvSpPr>
            <p:cNvPr id="33" name="object 33"/>
            <p:cNvSpPr/>
            <p:nvPr/>
          </p:nvSpPr>
          <p:spPr>
            <a:xfrm>
              <a:off x="8599170" y="4496562"/>
              <a:ext cx="3116580" cy="977265"/>
            </a:xfrm>
            <a:custGeom>
              <a:avLst/>
              <a:gdLst/>
              <a:ahLst/>
              <a:cxnLst/>
              <a:rect l="l" t="t" r="r" b="b"/>
              <a:pathLst>
                <a:path w="3116579" h="977264">
                  <a:moveTo>
                    <a:pt x="0" y="122046"/>
                  </a:moveTo>
                  <a:lnTo>
                    <a:pt x="2628137" y="122046"/>
                  </a:lnTo>
                  <a:lnTo>
                    <a:pt x="2628137" y="0"/>
                  </a:lnTo>
                  <a:lnTo>
                    <a:pt x="3116579" y="488442"/>
                  </a:lnTo>
                  <a:lnTo>
                    <a:pt x="2628137" y="976884"/>
                  </a:lnTo>
                  <a:lnTo>
                    <a:pt x="2628137" y="854710"/>
                  </a:lnTo>
                  <a:lnTo>
                    <a:pt x="0" y="854710"/>
                  </a:lnTo>
                  <a:lnTo>
                    <a:pt x="0" y="122046"/>
                  </a:lnTo>
                  <a:close/>
                </a:path>
              </a:pathLst>
            </a:custGeom>
            <a:ln w="25907">
              <a:solidFill>
                <a:srgbClr val="D7D2DF"/>
              </a:solidFill>
            </a:ln>
          </p:spPr>
          <p:txBody>
            <a:bodyPr wrap="square" lIns="0" tIns="0" rIns="0" bIns="0" rtlCol="0"/>
            <a:lstStyle/>
            <a:p>
              <a:endParaRPr/>
            </a:p>
          </p:txBody>
        </p:sp>
      </p:grpSp>
      <p:sp>
        <p:nvSpPr>
          <p:cNvPr id="34" name="object 34"/>
          <p:cNvSpPr txBox="1"/>
          <p:nvPr/>
        </p:nvSpPr>
        <p:spPr>
          <a:xfrm>
            <a:off x="9693909" y="4753482"/>
            <a:ext cx="561975" cy="391160"/>
          </a:xfrm>
          <a:prstGeom prst="rect">
            <a:avLst/>
          </a:prstGeom>
        </p:spPr>
        <p:txBody>
          <a:bodyPr vert="horz" wrap="square" lIns="0" tIns="12700" rIns="0" bIns="0" rtlCol="0">
            <a:spAutoFit/>
          </a:bodyPr>
          <a:lstStyle/>
          <a:p>
            <a:pPr marL="241300" indent="-228600">
              <a:lnSpc>
                <a:spcPct val="100000"/>
              </a:lnSpc>
              <a:spcBef>
                <a:spcPts val="100"/>
              </a:spcBef>
              <a:buChar char="•"/>
              <a:tabLst>
                <a:tab pos="241300" algn="l"/>
              </a:tabLst>
            </a:pPr>
            <a:r>
              <a:rPr sz="2400" spc="-5" dirty="0">
                <a:latin typeface="Calibri"/>
                <a:cs typeface="Calibri"/>
              </a:rPr>
              <a:t>18</a:t>
            </a:r>
            <a:endParaRPr sz="2400">
              <a:latin typeface="Calibri"/>
              <a:cs typeface="Calibri"/>
            </a:endParaRPr>
          </a:p>
        </p:txBody>
      </p:sp>
      <p:grpSp>
        <p:nvGrpSpPr>
          <p:cNvPr id="35" name="object 35"/>
          <p:cNvGrpSpPr/>
          <p:nvPr/>
        </p:nvGrpSpPr>
        <p:grpSpPr>
          <a:xfrm>
            <a:off x="5458967" y="4596384"/>
            <a:ext cx="3153410" cy="777240"/>
            <a:chOff x="5458967" y="4596384"/>
            <a:chExt cx="3153410" cy="777240"/>
          </a:xfrm>
        </p:grpSpPr>
        <p:sp>
          <p:nvSpPr>
            <p:cNvPr id="36" name="object 36"/>
            <p:cNvSpPr/>
            <p:nvPr/>
          </p:nvSpPr>
          <p:spPr>
            <a:xfrm>
              <a:off x="5471921" y="4609338"/>
              <a:ext cx="3127375" cy="751840"/>
            </a:xfrm>
            <a:custGeom>
              <a:avLst/>
              <a:gdLst/>
              <a:ahLst/>
              <a:cxnLst/>
              <a:rect l="l" t="t" r="r" b="b"/>
              <a:pathLst>
                <a:path w="3127375" h="751839">
                  <a:moveTo>
                    <a:pt x="3002026" y="0"/>
                  </a:moveTo>
                  <a:lnTo>
                    <a:pt x="125222" y="0"/>
                  </a:lnTo>
                  <a:lnTo>
                    <a:pt x="76455" y="9832"/>
                  </a:lnTo>
                  <a:lnTo>
                    <a:pt x="36655" y="36655"/>
                  </a:lnTo>
                  <a:lnTo>
                    <a:pt x="9832" y="76455"/>
                  </a:lnTo>
                  <a:lnTo>
                    <a:pt x="0" y="125222"/>
                  </a:lnTo>
                  <a:lnTo>
                    <a:pt x="0" y="626110"/>
                  </a:lnTo>
                  <a:lnTo>
                    <a:pt x="9832" y="674876"/>
                  </a:lnTo>
                  <a:lnTo>
                    <a:pt x="36655" y="714676"/>
                  </a:lnTo>
                  <a:lnTo>
                    <a:pt x="76455" y="741499"/>
                  </a:lnTo>
                  <a:lnTo>
                    <a:pt x="125222" y="751332"/>
                  </a:lnTo>
                  <a:lnTo>
                    <a:pt x="3002026" y="751332"/>
                  </a:lnTo>
                  <a:lnTo>
                    <a:pt x="3050792" y="741499"/>
                  </a:lnTo>
                  <a:lnTo>
                    <a:pt x="3090592" y="714676"/>
                  </a:lnTo>
                  <a:lnTo>
                    <a:pt x="3117415" y="674876"/>
                  </a:lnTo>
                  <a:lnTo>
                    <a:pt x="3127248" y="626110"/>
                  </a:lnTo>
                  <a:lnTo>
                    <a:pt x="3127248" y="125222"/>
                  </a:lnTo>
                  <a:lnTo>
                    <a:pt x="3117415" y="76455"/>
                  </a:lnTo>
                  <a:lnTo>
                    <a:pt x="3090592" y="36655"/>
                  </a:lnTo>
                  <a:lnTo>
                    <a:pt x="3050792" y="9832"/>
                  </a:lnTo>
                  <a:lnTo>
                    <a:pt x="3002026" y="0"/>
                  </a:lnTo>
                  <a:close/>
                </a:path>
              </a:pathLst>
            </a:custGeom>
            <a:solidFill>
              <a:srgbClr val="8063A1"/>
            </a:solidFill>
          </p:spPr>
          <p:txBody>
            <a:bodyPr wrap="square" lIns="0" tIns="0" rIns="0" bIns="0" rtlCol="0"/>
            <a:lstStyle/>
            <a:p>
              <a:endParaRPr/>
            </a:p>
          </p:txBody>
        </p:sp>
        <p:sp>
          <p:nvSpPr>
            <p:cNvPr id="37" name="object 37"/>
            <p:cNvSpPr/>
            <p:nvPr/>
          </p:nvSpPr>
          <p:spPr>
            <a:xfrm>
              <a:off x="5471921" y="4609338"/>
              <a:ext cx="3127375" cy="751840"/>
            </a:xfrm>
            <a:custGeom>
              <a:avLst/>
              <a:gdLst/>
              <a:ahLst/>
              <a:cxnLst/>
              <a:rect l="l" t="t" r="r" b="b"/>
              <a:pathLst>
                <a:path w="3127375" h="751839">
                  <a:moveTo>
                    <a:pt x="0" y="125222"/>
                  </a:moveTo>
                  <a:lnTo>
                    <a:pt x="9832" y="76455"/>
                  </a:lnTo>
                  <a:lnTo>
                    <a:pt x="36655" y="36655"/>
                  </a:lnTo>
                  <a:lnTo>
                    <a:pt x="76455" y="9832"/>
                  </a:lnTo>
                  <a:lnTo>
                    <a:pt x="125222" y="0"/>
                  </a:lnTo>
                  <a:lnTo>
                    <a:pt x="3002026" y="0"/>
                  </a:lnTo>
                  <a:lnTo>
                    <a:pt x="3050792" y="9832"/>
                  </a:lnTo>
                  <a:lnTo>
                    <a:pt x="3090592" y="36655"/>
                  </a:lnTo>
                  <a:lnTo>
                    <a:pt x="3117415" y="76455"/>
                  </a:lnTo>
                  <a:lnTo>
                    <a:pt x="3127248" y="125222"/>
                  </a:lnTo>
                  <a:lnTo>
                    <a:pt x="3127248" y="626110"/>
                  </a:lnTo>
                  <a:lnTo>
                    <a:pt x="3117415" y="674876"/>
                  </a:lnTo>
                  <a:lnTo>
                    <a:pt x="3090592" y="714676"/>
                  </a:lnTo>
                  <a:lnTo>
                    <a:pt x="3050792" y="741499"/>
                  </a:lnTo>
                  <a:lnTo>
                    <a:pt x="3002026" y="751332"/>
                  </a:lnTo>
                  <a:lnTo>
                    <a:pt x="125222" y="751332"/>
                  </a:lnTo>
                  <a:lnTo>
                    <a:pt x="76455" y="741499"/>
                  </a:lnTo>
                  <a:lnTo>
                    <a:pt x="36655" y="714676"/>
                  </a:lnTo>
                  <a:lnTo>
                    <a:pt x="9832" y="674876"/>
                  </a:lnTo>
                  <a:lnTo>
                    <a:pt x="0" y="626110"/>
                  </a:lnTo>
                  <a:lnTo>
                    <a:pt x="0" y="125222"/>
                  </a:lnTo>
                  <a:close/>
                </a:path>
              </a:pathLst>
            </a:custGeom>
            <a:ln w="25908">
              <a:solidFill>
                <a:srgbClr val="FFFFFF"/>
              </a:solidFill>
            </a:ln>
          </p:spPr>
          <p:txBody>
            <a:bodyPr wrap="square" lIns="0" tIns="0" rIns="0" bIns="0" rtlCol="0"/>
            <a:lstStyle/>
            <a:p>
              <a:endParaRPr/>
            </a:p>
          </p:txBody>
        </p:sp>
      </p:grpSp>
      <p:sp>
        <p:nvSpPr>
          <p:cNvPr id="38" name="object 38"/>
          <p:cNvSpPr txBox="1"/>
          <p:nvPr/>
        </p:nvSpPr>
        <p:spPr>
          <a:xfrm>
            <a:off x="6254622" y="4753482"/>
            <a:ext cx="1561465" cy="391160"/>
          </a:xfrm>
          <a:prstGeom prst="rect">
            <a:avLst/>
          </a:prstGeom>
        </p:spPr>
        <p:txBody>
          <a:bodyPr vert="horz" wrap="square" lIns="0" tIns="12700" rIns="0" bIns="0" rtlCol="0">
            <a:spAutoFit/>
          </a:bodyPr>
          <a:lstStyle/>
          <a:p>
            <a:pPr marL="12700">
              <a:lnSpc>
                <a:spcPct val="100000"/>
              </a:lnSpc>
              <a:spcBef>
                <a:spcPts val="100"/>
              </a:spcBef>
            </a:pPr>
            <a:r>
              <a:rPr sz="2400" b="1" spc="-15" dirty="0">
                <a:solidFill>
                  <a:srgbClr val="FFFFFF"/>
                </a:solidFill>
                <a:latin typeface="Calibri"/>
                <a:cs typeface="Calibri"/>
              </a:rPr>
              <a:t>Konu</a:t>
            </a:r>
            <a:r>
              <a:rPr sz="2400" b="1" spc="-70" dirty="0">
                <a:solidFill>
                  <a:srgbClr val="FFFFFF"/>
                </a:solidFill>
                <a:latin typeface="Calibri"/>
                <a:cs typeface="Calibri"/>
              </a:rPr>
              <a:t> </a:t>
            </a:r>
            <a:r>
              <a:rPr sz="2400" b="1" dirty="0">
                <a:solidFill>
                  <a:srgbClr val="FFFFFF"/>
                </a:solidFill>
                <a:latin typeface="Calibri"/>
                <a:cs typeface="Calibri"/>
              </a:rPr>
              <a:t>Başlığı</a:t>
            </a:r>
            <a:endParaRPr sz="2400">
              <a:latin typeface="Calibri"/>
              <a:cs typeface="Calibri"/>
            </a:endParaRPr>
          </a:p>
        </p:txBody>
      </p:sp>
      <p:sp>
        <p:nvSpPr>
          <p:cNvPr id="39" name="object 39"/>
          <p:cNvSpPr txBox="1"/>
          <p:nvPr/>
        </p:nvSpPr>
        <p:spPr>
          <a:xfrm>
            <a:off x="-1" y="0"/>
            <a:ext cx="12178283" cy="692497"/>
          </a:xfrm>
          <a:prstGeom prst="rect">
            <a:avLst/>
          </a:prstGeom>
          <a:ln w="9144">
            <a:solidFill>
              <a:srgbClr val="BD4A47"/>
            </a:solidFill>
          </a:ln>
        </p:spPr>
        <p:txBody>
          <a:bodyPr vert="horz" wrap="square" lIns="0" tIns="0" rIns="0" bIns="0" rtlCol="0">
            <a:spAutoFit/>
          </a:bodyPr>
          <a:lstStyle/>
          <a:p>
            <a:pPr marL="312420">
              <a:lnSpc>
                <a:spcPts val="2735"/>
              </a:lnSpc>
            </a:pPr>
            <a:r>
              <a:rPr sz="2400" b="1" spc="-10" dirty="0">
                <a:latin typeface="Calibri"/>
                <a:cs typeface="Calibri"/>
              </a:rPr>
              <a:t>Destinasyon</a:t>
            </a:r>
            <a:r>
              <a:rPr sz="2400" b="1" spc="5" dirty="0">
                <a:latin typeface="Calibri"/>
                <a:cs typeface="Calibri"/>
              </a:rPr>
              <a:t> </a:t>
            </a:r>
            <a:r>
              <a:rPr sz="2400" b="1" dirty="0">
                <a:latin typeface="Calibri"/>
                <a:cs typeface="Calibri"/>
              </a:rPr>
              <a:t>2:</a:t>
            </a:r>
            <a:r>
              <a:rPr sz="2400" b="1" spc="-5" dirty="0">
                <a:latin typeface="Calibri"/>
                <a:cs typeface="Calibri"/>
              </a:rPr>
              <a:t> </a:t>
            </a:r>
            <a:endParaRPr lang="tr-TR" sz="2400" b="1" spc="-5" dirty="0">
              <a:latin typeface="Calibri"/>
              <a:cs typeface="Calibri"/>
            </a:endParaRPr>
          </a:p>
          <a:p>
            <a:pPr marL="312420">
              <a:lnSpc>
                <a:spcPts val="2735"/>
              </a:lnSpc>
            </a:pPr>
            <a:r>
              <a:rPr sz="2400" b="1" spc="-5" dirty="0" err="1">
                <a:latin typeface="Calibri"/>
                <a:cs typeface="Calibri"/>
              </a:rPr>
              <a:t>Birincil</a:t>
            </a:r>
            <a:r>
              <a:rPr sz="2400" b="1" spc="-5" dirty="0">
                <a:latin typeface="Calibri"/>
                <a:cs typeface="Calibri"/>
              </a:rPr>
              <a:t> </a:t>
            </a:r>
            <a:r>
              <a:rPr sz="2400" b="1" spc="-10" dirty="0">
                <a:latin typeface="Calibri"/>
                <a:cs typeface="Calibri"/>
              </a:rPr>
              <a:t>Üretimden</a:t>
            </a:r>
            <a:r>
              <a:rPr sz="2400" b="1" spc="-5" dirty="0">
                <a:latin typeface="Calibri"/>
                <a:cs typeface="Calibri"/>
              </a:rPr>
              <a:t> </a:t>
            </a:r>
            <a:r>
              <a:rPr sz="2400" b="1" spc="-30" dirty="0">
                <a:latin typeface="Calibri"/>
                <a:cs typeface="Calibri"/>
              </a:rPr>
              <a:t>Tüketime</a:t>
            </a:r>
            <a:r>
              <a:rPr sz="2400" b="1" dirty="0">
                <a:latin typeface="Calibri"/>
                <a:cs typeface="Calibri"/>
              </a:rPr>
              <a:t> </a:t>
            </a:r>
            <a:r>
              <a:rPr sz="2400" b="1" spc="-10" dirty="0">
                <a:latin typeface="Calibri"/>
                <a:cs typeface="Calibri"/>
              </a:rPr>
              <a:t>Kadar</a:t>
            </a:r>
            <a:r>
              <a:rPr sz="2400" b="1" spc="10" dirty="0">
                <a:latin typeface="Calibri"/>
                <a:cs typeface="Calibri"/>
              </a:rPr>
              <a:t> </a:t>
            </a:r>
            <a:r>
              <a:rPr sz="2400" b="1" spc="-5" dirty="0">
                <a:latin typeface="Calibri"/>
                <a:cs typeface="Calibri"/>
              </a:rPr>
              <a:t>Adil,</a:t>
            </a:r>
            <a:r>
              <a:rPr sz="2400" b="1" spc="10" dirty="0">
                <a:latin typeface="Calibri"/>
                <a:cs typeface="Calibri"/>
              </a:rPr>
              <a:t> </a:t>
            </a:r>
            <a:r>
              <a:rPr sz="2400" b="1" spc="-5" dirty="0">
                <a:latin typeface="Calibri"/>
                <a:cs typeface="Calibri"/>
              </a:rPr>
              <a:t>Sağlıklı</a:t>
            </a:r>
            <a:r>
              <a:rPr sz="2400" b="1" spc="-20" dirty="0">
                <a:latin typeface="Calibri"/>
                <a:cs typeface="Calibri"/>
              </a:rPr>
              <a:t> </a:t>
            </a:r>
            <a:r>
              <a:rPr sz="2400" b="1" spc="-10" dirty="0">
                <a:latin typeface="Calibri"/>
                <a:cs typeface="Calibri"/>
              </a:rPr>
              <a:t>ve </a:t>
            </a:r>
            <a:r>
              <a:rPr sz="2400" b="1" spc="-10" dirty="0" err="1">
                <a:latin typeface="Calibri"/>
                <a:cs typeface="Calibri"/>
              </a:rPr>
              <a:t>Çevre</a:t>
            </a:r>
            <a:r>
              <a:rPr sz="2400" b="1" spc="10" dirty="0">
                <a:latin typeface="Calibri"/>
                <a:cs typeface="Calibri"/>
              </a:rPr>
              <a:t> </a:t>
            </a:r>
            <a:r>
              <a:rPr sz="2400" b="1" spc="-10" dirty="0" err="1">
                <a:latin typeface="Calibri"/>
                <a:cs typeface="Calibri"/>
              </a:rPr>
              <a:t>Dostu</a:t>
            </a:r>
            <a:r>
              <a:rPr lang="tr-TR" sz="2400" b="1" dirty="0">
                <a:latin typeface="Calibri"/>
                <a:cs typeface="Calibri"/>
              </a:rPr>
              <a:t> </a:t>
            </a:r>
            <a:r>
              <a:rPr sz="2400" b="1" spc="-10" dirty="0" err="1">
                <a:latin typeface="Calibri"/>
                <a:cs typeface="Calibri"/>
              </a:rPr>
              <a:t>Gıda</a:t>
            </a:r>
            <a:r>
              <a:rPr sz="2400" b="1" spc="-30" dirty="0">
                <a:latin typeface="Calibri"/>
                <a:cs typeface="Calibri"/>
              </a:rPr>
              <a:t> </a:t>
            </a:r>
            <a:r>
              <a:rPr sz="2400" b="1" spc="-5" dirty="0">
                <a:latin typeface="Calibri"/>
                <a:cs typeface="Calibri"/>
              </a:rPr>
              <a:t>Sistemleri</a:t>
            </a:r>
            <a:endParaRPr sz="2400" b="1" dirty="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4186" y="1036701"/>
            <a:ext cx="8016947" cy="5132705"/>
          </a:xfrm>
          <a:prstGeom prst="rect">
            <a:avLst/>
          </a:prstGeom>
        </p:spPr>
        <p:txBody>
          <a:bodyPr vert="horz" wrap="square" lIns="0" tIns="13335" rIns="0" bIns="0" rtlCol="0">
            <a:spAutoFit/>
          </a:bodyPr>
          <a:lstStyle/>
          <a:p>
            <a:pPr marL="12700">
              <a:lnSpc>
                <a:spcPct val="100000"/>
              </a:lnSpc>
              <a:spcBef>
                <a:spcPts val="105"/>
              </a:spcBef>
            </a:pPr>
            <a:r>
              <a:rPr sz="2000" b="1" u="heavy" spc="-5" dirty="0">
                <a:uFill>
                  <a:solidFill>
                    <a:srgbClr val="000000"/>
                  </a:solidFill>
                </a:uFill>
                <a:latin typeface="Calibri"/>
                <a:cs typeface="Calibri"/>
              </a:rPr>
              <a:t>Gıda</a:t>
            </a:r>
            <a:r>
              <a:rPr sz="2000" b="1" u="heavy" spc="-25" dirty="0">
                <a:uFill>
                  <a:solidFill>
                    <a:srgbClr val="000000"/>
                  </a:solidFill>
                </a:uFill>
                <a:latin typeface="Calibri"/>
                <a:cs typeface="Calibri"/>
              </a:rPr>
              <a:t> </a:t>
            </a:r>
            <a:r>
              <a:rPr sz="2000" b="1" u="heavy" spc="-5" dirty="0">
                <a:uFill>
                  <a:solidFill>
                    <a:srgbClr val="000000"/>
                  </a:solidFill>
                </a:uFill>
                <a:latin typeface="Calibri"/>
                <a:cs typeface="Calibri"/>
              </a:rPr>
              <a:t>Sistemlerinin</a:t>
            </a:r>
            <a:r>
              <a:rPr sz="2000" b="1" u="heavy" spc="-35" dirty="0">
                <a:uFill>
                  <a:solidFill>
                    <a:srgbClr val="000000"/>
                  </a:solidFill>
                </a:uFill>
                <a:latin typeface="Calibri"/>
                <a:cs typeface="Calibri"/>
              </a:rPr>
              <a:t> </a:t>
            </a:r>
            <a:r>
              <a:rPr sz="2000" b="1" u="heavy" spc="-5" dirty="0">
                <a:uFill>
                  <a:solidFill>
                    <a:srgbClr val="000000"/>
                  </a:solidFill>
                </a:uFill>
                <a:latin typeface="Calibri"/>
                <a:cs typeface="Calibri"/>
              </a:rPr>
              <a:t>Sağlık</a:t>
            </a:r>
            <a:r>
              <a:rPr sz="2000" b="1" u="heavy" dirty="0">
                <a:uFill>
                  <a:solidFill>
                    <a:srgbClr val="000000"/>
                  </a:solidFill>
                </a:uFill>
                <a:latin typeface="Calibri"/>
                <a:cs typeface="Calibri"/>
              </a:rPr>
              <a:t> </a:t>
            </a:r>
            <a:r>
              <a:rPr sz="2000" b="1" u="heavy" spc="-15" dirty="0">
                <a:uFill>
                  <a:solidFill>
                    <a:srgbClr val="000000"/>
                  </a:solidFill>
                </a:uFill>
                <a:latin typeface="Calibri"/>
                <a:cs typeface="Calibri"/>
              </a:rPr>
              <a:t>ve</a:t>
            </a:r>
            <a:r>
              <a:rPr sz="2000" b="1" u="heavy" spc="-10" dirty="0">
                <a:uFill>
                  <a:solidFill>
                    <a:srgbClr val="000000"/>
                  </a:solidFill>
                </a:uFill>
                <a:latin typeface="Calibri"/>
                <a:cs typeface="Calibri"/>
              </a:rPr>
              <a:t> </a:t>
            </a:r>
            <a:r>
              <a:rPr sz="2000" b="1" u="heavy" spc="-5" dirty="0">
                <a:uFill>
                  <a:solidFill>
                    <a:srgbClr val="000000"/>
                  </a:solidFill>
                </a:uFill>
                <a:latin typeface="Calibri"/>
                <a:cs typeface="Calibri"/>
              </a:rPr>
              <a:t>Sürdürülebilirliğe</a:t>
            </a:r>
            <a:r>
              <a:rPr sz="2000" b="1" u="heavy" spc="10" dirty="0">
                <a:uFill>
                  <a:solidFill>
                    <a:srgbClr val="000000"/>
                  </a:solidFill>
                </a:uFill>
                <a:latin typeface="Calibri"/>
                <a:cs typeface="Calibri"/>
              </a:rPr>
              <a:t> </a:t>
            </a:r>
            <a:r>
              <a:rPr sz="2000" b="1" u="heavy" spc="-5" dirty="0">
                <a:uFill>
                  <a:solidFill>
                    <a:srgbClr val="000000"/>
                  </a:solidFill>
                </a:uFill>
                <a:latin typeface="Calibri"/>
                <a:cs typeface="Calibri"/>
              </a:rPr>
              <a:t>Doğru</a:t>
            </a:r>
            <a:r>
              <a:rPr sz="2000" b="1" u="heavy" spc="-20" dirty="0">
                <a:uFill>
                  <a:solidFill>
                    <a:srgbClr val="000000"/>
                  </a:solidFill>
                </a:uFill>
                <a:latin typeface="Calibri"/>
                <a:cs typeface="Calibri"/>
              </a:rPr>
              <a:t> </a:t>
            </a:r>
            <a:r>
              <a:rPr sz="2000" b="1" u="heavy" dirty="0">
                <a:uFill>
                  <a:solidFill>
                    <a:srgbClr val="000000"/>
                  </a:solidFill>
                </a:uFill>
                <a:latin typeface="Calibri"/>
                <a:cs typeface="Calibri"/>
              </a:rPr>
              <a:t>Dönüşümü</a:t>
            </a:r>
            <a:endParaRPr sz="2000" dirty="0">
              <a:latin typeface="Calibri"/>
              <a:cs typeface="Calibri"/>
            </a:endParaRPr>
          </a:p>
          <a:p>
            <a:pPr marL="299085" indent="-287020">
              <a:lnSpc>
                <a:spcPct val="100000"/>
              </a:lnSpc>
              <a:spcBef>
                <a:spcPts val="1800"/>
              </a:spcBef>
              <a:buFont typeface="Arial MT"/>
              <a:buChar char="•"/>
              <a:tabLst>
                <a:tab pos="299085" algn="l"/>
                <a:tab pos="299720" algn="l"/>
              </a:tabLst>
            </a:pPr>
            <a:r>
              <a:rPr sz="2000" spc="-10" dirty="0">
                <a:latin typeface="Calibri"/>
                <a:cs typeface="Calibri"/>
              </a:rPr>
              <a:t>Dayanıklı</a:t>
            </a:r>
            <a:r>
              <a:rPr sz="2000" spc="-15" dirty="0">
                <a:latin typeface="Calibri"/>
                <a:cs typeface="Calibri"/>
              </a:rPr>
              <a:t> </a:t>
            </a:r>
            <a:r>
              <a:rPr sz="2000" spc="-5" dirty="0">
                <a:latin typeface="Calibri"/>
                <a:cs typeface="Calibri"/>
              </a:rPr>
              <a:t>Gıda </a:t>
            </a:r>
            <a:r>
              <a:rPr sz="2000" spc="-10" dirty="0">
                <a:latin typeface="Calibri"/>
                <a:cs typeface="Calibri"/>
              </a:rPr>
              <a:t>Üretim</a:t>
            </a:r>
            <a:r>
              <a:rPr sz="2000" spc="15" dirty="0">
                <a:latin typeface="Calibri"/>
                <a:cs typeface="Calibri"/>
              </a:rPr>
              <a:t> </a:t>
            </a:r>
            <a:r>
              <a:rPr sz="2000" spc="-10" dirty="0">
                <a:latin typeface="Calibri"/>
                <a:cs typeface="Calibri"/>
              </a:rPr>
              <a:t>Sistemleri</a:t>
            </a:r>
            <a:endParaRPr sz="2000" dirty="0">
              <a:latin typeface="Calibri"/>
              <a:cs typeface="Calibri"/>
            </a:endParaRPr>
          </a:p>
          <a:p>
            <a:pPr marL="299085" indent="-287020">
              <a:lnSpc>
                <a:spcPct val="100000"/>
              </a:lnSpc>
              <a:spcBef>
                <a:spcPts val="1800"/>
              </a:spcBef>
              <a:buFont typeface="Arial MT"/>
              <a:buChar char="•"/>
              <a:tabLst>
                <a:tab pos="299085" algn="l"/>
                <a:tab pos="299720" algn="l"/>
              </a:tabLst>
            </a:pPr>
            <a:r>
              <a:rPr sz="2000" spc="-10" dirty="0">
                <a:latin typeface="Calibri"/>
                <a:cs typeface="Calibri"/>
              </a:rPr>
              <a:t>Farklı</a:t>
            </a:r>
            <a:r>
              <a:rPr sz="2000" dirty="0">
                <a:latin typeface="Calibri"/>
                <a:cs typeface="Calibri"/>
              </a:rPr>
              <a:t> </a:t>
            </a:r>
            <a:r>
              <a:rPr sz="2000" spc="-5" dirty="0">
                <a:latin typeface="Calibri"/>
                <a:cs typeface="Calibri"/>
              </a:rPr>
              <a:t>Gruplarda Mikro-besin</a:t>
            </a:r>
            <a:r>
              <a:rPr sz="2000" spc="15" dirty="0">
                <a:latin typeface="Calibri"/>
                <a:cs typeface="Calibri"/>
              </a:rPr>
              <a:t> </a:t>
            </a:r>
            <a:r>
              <a:rPr sz="2000" spc="-25" dirty="0">
                <a:latin typeface="Calibri"/>
                <a:cs typeface="Calibri"/>
              </a:rPr>
              <a:t>Yetersizliği</a:t>
            </a:r>
            <a:endParaRPr sz="2000" dirty="0">
              <a:latin typeface="Calibri"/>
              <a:cs typeface="Calibri"/>
            </a:endParaRPr>
          </a:p>
          <a:p>
            <a:pPr marL="299085" indent="-287020">
              <a:lnSpc>
                <a:spcPct val="100000"/>
              </a:lnSpc>
              <a:spcBef>
                <a:spcPts val="1800"/>
              </a:spcBef>
              <a:buFont typeface="Arial MT"/>
              <a:buChar char="•"/>
              <a:tabLst>
                <a:tab pos="299085" algn="l"/>
                <a:tab pos="299720" algn="l"/>
              </a:tabLst>
            </a:pPr>
            <a:r>
              <a:rPr sz="2000" spc="-5" dirty="0">
                <a:latin typeface="Calibri"/>
                <a:cs typeface="Calibri"/>
              </a:rPr>
              <a:t>Sağlıklı</a:t>
            </a:r>
            <a:r>
              <a:rPr sz="2000" spc="5" dirty="0">
                <a:latin typeface="Calibri"/>
                <a:cs typeface="Calibri"/>
              </a:rPr>
              <a:t> </a:t>
            </a:r>
            <a:r>
              <a:rPr sz="2000" spc="-15" dirty="0">
                <a:latin typeface="Calibri"/>
                <a:cs typeface="Calibri"/>
              </a:rPr>
              <a:t>ve</a:t>
            </a:r>
            <a:r>
              <a:rPr sz="2000" dirty="0">
                <a:latin typeface="Calibri"/>
                <a:cs typeface="Calibri"/>
              </a:rPr>
              <a:t> </a:t>
            </a:r>
            <a:r>
              <a:rPr sz="2000" spc="-5" dirty="0">
                <a:latin typeface="Calibri"/>
                <a:cs typeface="Calibri"/>
              </a:rPr>
              <a:t>Sürdürülebilir</a:t>
            </a:r>
            <a:r>
              <a:rPr sz="2000" spc="15" dirty="0">
                <a:latin typeface="Calibri"/>
                <a:cs typeface="Calibri"/>
              </a:rPr>
              <a:t> </a:t>
            </a:r>
            <a:r>
              <a:rPr sz="2000" spc="-5" dirty="0">
                <a:latin typeface="Calibri"/>
                <a:cs typeface="Calibri"/>
              </a:rPr>
              <a:t>Gıda</a:t>
            </a:r>
            <a:r>
              <a:rPr sz="2000" spc="5" dirty="0">
                <a:latin typeface="Calibri"/>
                <a:cs typeface="Calibri"/>
              </a:rPr>
              <a:t> </a:t>
            </a:r>
            <a:r>
              <a:rPr sz="2000" dirty="0">
                <a:latin typeface="Calibri"/>
                <a:cs typeface="Calibri"/>
              </a:rPr>
              <a:t>Ürünleri</a:t>
            </a:r>
            <a:r>
              <a:rPr sz="2000" spc="5" dirty="0">
                <a:latin typeface="Calibri"/>
                <a:cs typeface="Calibri"/>
              </a:rPr>
              <a:t> </a:t>
            </a:r>
            <a:r>
              <a:rPr sz="2000" spc="-20" dirty="0">
                <a:latin typeface="Calibri"/>
                <a:cs typeface="Calibri"/>
              </a:rPr>
              <a:t>ve</a:t>
            </a:r>
            <a:r>
              <a:rPr sz="2000" spc="10" dirty="0">
                <a:latin typeface="Calibri"/>
                <a:cs typeface="Calibri"/>
              </a:rPr>
              <a:t> </a:t>
            </a:r>
            <a:r>
              <a:rPr sz="2000" spc="-5" dirty="0">
                <a:latin typeface="Calibri"/>
                <a:cs typeface="Calibri"/>
              </a:rPr>
              <a:t>Gıda</a:t>
            </a:r>
            <a:r>
              <a:rPr sz="2000" spc="10" dirty="0">
                <a:latin typeface="Calibri"/>
                <a:cs typeface="Calibri"/>
              </a:rPr>
              <a:t> </a:t>
            </a:r>
            <a:r>
              <a:rPr sz="2000" spc="-5" dirty="0">
                <a:latin typeface="Calibri"/>
                <a:cs typeface="Calibri"/>
              </a:rPr>
              <a:t>İşleme</a:t>
            </a:r>
            <a:endParaRPr sz="2000" dirty="0">
              <a:latin typeface="Calibri"/>
              <a:cs typeface="Calibri"/>
            </a:endParaRPr>
          </a:p>
          <a:p>
            <a:pPr marL="299085" indent="-287020">
              <a:lnSpc>
                <a:spcPct val="100000"/>
              </a:lnSpc>
              <a:spcBef>
                <a:spcPts val="1800"/>
              </a:spcBef>
              <a:buFont typeface="Arial MT"/>
              <a:buChar char="•"/>
              <a:tabLst>
                <a:tab pos="299085" algn="l"/>
                <a:tab pos="299720" algn="l"/>
              </a:tabLst>
            </a:pPr>
            <a:r>
              <a:rPr sz="2000" dirty="0">
                <a:latin typeface="Calibri"/>
                <a:cs typeface="Calibri"/>
              </a:rPr>
              <a:t>Gıda</a:t>
            </a:r>
            <a:r>
              <a:rPr sz="2000" spc="5" dirty="0">
                <a:latin typeface="Calibri"/>
                <a:cs typeface="Calibri"/>
              </a:rPr>
              <a:t> </a:t>
            </a:r>
            <a:r>
              <a:rPr sz="2000" spc="-10" dirty="0">
                <a:latin typeface="Calibri"/>
                <a:cs typeface="Calibri"/>
              </a:rPr>
              <a:t>Sistemlerinde</a:t>
            </a:r>
            <a:r>
              <a:rPr sz="2000" spc="40" dirty="0">
                <a:latin typeface="Calibri"/>
                <a:cs typeface="Calibri"/>
              </a:rPr>
              <a:t> </a:t>
            </a:r>
            <a:r>
              <a:rPr sz="2000" spc="-5" dirty="0">
                <a:latin typeface="Calibri"/>
                <a:cs typeface="Calibri"/>
              </a:rPr>
              <a:t>Genetik</a:t>
            </a:r>
            <a:r>
              <a:rPr sz="2000" spc="15" dirty="0">
                <a:latin typeface="Calibri"/>
                <a:cs typeface="Calibri"/>
              </a:rPr>
              <a:t> </a:t>
            </a:r>
            <a:r>
              <a:rPr sz="2000" spc="-30" dirty="0">
                <a:latin typeface="Calibri"/>
                <a:cs typeface="Calibri"/>
              </a:rPr>
              <a:t>Temelli</a:t>
            </a:r>
            <a:r>
              <a:rPr sz="2000" spc="20" dirty="0">
                <a:latin typeface="Calibri"/>
                <a:cs typeface="Calibri"/>
              </a:rPr>
              <a:t> </a:t>
            </a:r>
            <a:r>
              <a:rPr sz="2000" spc="-5" dirty="0">
                <a:latin typeface="Calibri"/>
                <a:cs typeface="Calibri"/>
              </a:rPr>
              <a:t>İzleme</a:t>
            </a:r>
            <a:r>
              <a:rPr sz="2000" spc="20" dirty="0">
                <a:latin typeface="Calibri"/>
                <a:cs typeface="Calibri"/>
              </a:rPr>
              <a:t> </a:t>
            </a:r>
            <a:r>
              <a:rPr sz="2000" spc="-15" dirty="0">
                <a:latin typeface="Calibri"/>
                <a:cs typeface="Calibri"/>
              </a:rPr>
              <a:t>ve</a:t>
            </a:r>
            <a:r>
              <a:rPr sz="2000" spc="5" dirty="0">
                <a:latin typeface="Calibri"/>
                <a:cs typeface="Calibri"/>
              </a:rPr>
              <a:t> </a:t>
            </a:r>
            <a:r>
              <a:rPr sz="2000" spc="-35" dirty="0">
                <a:latin typeface="Calibri"/>
                <a:cs typeface="Calibri"/>
              </a:rPr>
              <a:t>Tespit</a:t>
            </a:r>
            <a:r>
              <a:rPr sz="2000" spc="15" dirty="0">
                <a:latin typeface="Calibri"/>
                <a:cs typeface="Calibri"/>
              </a:rPr>
              <a:t> </a:t>
            </a:r>
            <a:r>
              <a:rPr sz="2000" spc="-20" dirty="0">
                <a:latin typeface="Calibri"/>
                <a:cs typeface="Calibri"/>
              </a:rPr>
              <a:t>Yöntemleri</a:t>
            </a:r>
            <a:endParaRPr sz="2000" dirty="0">
              <a:latin typeface="Calibri"/>
              <a:cs typeface="Calibri"/>
            </a:endParaRPr>
          </a:p>
          <a:p>
            <a:pPr marL="299085" indent="-287020">
              <a:lnSpc>
                <a:spcPct val="100000"/>
              </a:lnSpc>
              <a:spcBef>
                <a:spcPts val="1800"/>
              </a:spcBef>
              <a:buFont typeface="Arial MT"/>
              <a:buChar char="•"/>
              <a:tabLst>
                <a:tab pos="299085" algn="l"/>
                <a:tab pos="299720" algn="l"/>
              </a:tabLst>
            </a:pPr>
            <a:r>
              <a:rPr sz="2000" spc="-5" dirty="0">
                <a:latin typeface="Calibri"/>
                <a:cs typeface="Calibri"/>
              </a:rPr>
              <a:t>İklim</a:t>
            </a:r>
            <a:r>
              <a:rPr sz="2000" dirty="0">
                <a:latin typeface="Calibri"/>
                <a:cs typeface="Calibri"/>
              </a:rPr>
              <a:t> </a:t>
            </a:r>
            <a:r>
              <a:rPr sz="2000" spc="-5" dirty="0">
                <a:latin typeface="Calibri"/>
                <a:cs typeface="Calibri"/>
              </a:rPr>
              <a:t>Değişikliği </a:t>
            </a:r>
            <a:r>
              <a:rPr sz="2000" spc="-15" dirty="0">
                <a:latin typeface="Calibri"/>
                <a:cs typeface="Calibri"/>
              </a:rPr>
              <a:t>ve</a:t>
            </a:r>
            <a:r>
              <a:rPr sz="2000" dirty="0">
                <a:latin typeface="Calibri"/>
                <a:cs typeface="Calibri"/>
              </a:rPr>
              <a:t> </a:t>
            </a:r>
            <a:r>
              <a:rPr sz="2000" spc="-5" dirty="0">
                <a:latin typeface="Calibri"/>
                <a:cs typeface="Calibri"/>
              </a:rPr>
              <a:t>Gıda</a:t>
            </a:r>
            <a:r>
              <a:rPr sz="2000" dirty="0">
                <a:latin typeface="Calibri"/>
                <a:cs typeface="Calibri"/>
              </a:rPr>
              <a:t> </a:t>
            </a:r>
            <a:r>
              <a:rPr sz="2000" spc="-5" dirty="0">
                <a:latin typeface="Calibri"/>
                <a:cs typeface="Calibri"/>
              </a:rPr>
              <a:t>Güvenliği</a:t>
            </a:r>
            <a:endParaRPr sz="2000" dirty="0">
              <a:latin typeface="Calibri"/>
              <a:cs typeface="Calibri"/>
            </a:endParaRPr>
          </a:p>
          <a:p>
            <a:pPr marL="299085" indent="-287020">
              <a:lnSpc>
                <a:spcPct val="100000"/>
              </a:lnSpc>
              <a:spcBef>
                <a:spcPts val="1800"/>
              </a:spcBef>
              <a:buFont typeface="Arial MT"/>
              <a:buChar char="•"/>
              <a:tabLst>
                <a:tab pos="299085" algn="l"/>
                <a:tab pos="299720" algn="l"/>
              </a:tabLst>
            </a:pPr>
            <a:r>
              <a:rPr sz="2000" spc="-5" dirty="0">
                <a:latin typeface="Calibri"/>
                <a:cs typeface="Calibri"/>
              </a:rPr>
              <a:t>Gıdada</a:t>
            </a:r>
            <a:r>
              <a:rPr sz="2000" spc="-10" dirty="0">
                <a:latin typeface="Calibri"/>
                <a:cs typeface="Calibri"/>
              </a:rPr>
              <a:t> </a:t>
            </a:r>
            <a:r>
              <a:rPr sz="2000" spc="-25" dirty="0">
                <a:latin typeface="Calibri"/>
                <a:cs typeface="Calibri"/>
              </a:rPr>
              <a:t>Tağşiş</a:t>
            </a:r>
            <a:r>
              <a:rPr sz="2000" spc="-20" dirty="0">
                <a:latin typeface="Calibri"/>
                <a:cs typeface="Calibri"/>
              </a:rPr>
              <a:t> </a:t>
            </a:r>
            <a:r>
              <a:rPr sz="2000" spc="-15" dirty="0">
                <a:latin typeface="Calibri"/>
                <a:cs typeface="Calibri"/>
              </a:rPr>
              <a:t>ve</a:t>
            </a:r>
            <a:r>
              <a:rPr sz="2000" spc="5" dirty="0">
                <a:latin typeface="Calibri"/>
                <a:cs typeface="Calibri"/>
              </a:rPr>
              <a:t> </a:t>
            </a:r>
            <a:r>
              <a:rPr sz="2000" spc="-5" dirty="0">
                <a:latin typeface="Calibri"/>
                <a:cs typeface="Calibri"/>
              </a:rPr>
              <a:t>Hile</a:t>
            </a:r>
            <a:r>
              <a:rPr sz="2000" dirty="0">
                <a:latin typeface="Calibri"/>
                <a:cs typeface="Calibri"/>
              </a:rPr>
              <a:t> </a:t>
            </a:r>
            <a:r>
              <a:rPr sz="2000" spc="-5" dirty="0">
                <a:latin typeface="Calibri"/>
                <a:cs typeface="Calibri"/>
              </a:rPr>
              <a:t>ile</a:t>
            </a:r>
            <a:r>
              <a:rPr sz="2000" dirty="0">
                <a:latin typeface="Calibri"/>
                <a:cs typeface="Calibri"/>
              </a:rPr>
              <a:t> Mücadele</a:t>
            </a:r>
          </a:p>
          <a:p>
            <a:pPr marL="299085" indent="-287020">
              <a:lnSpc>
                <a:spcPct val="100000"/>
              </a:lnSpc>
              <a:spcBef>
                <a:spcPts val="1805"/>
              </a:spcBef>
              <a:buFont typeface="Arial MT"/>
              <a:buChar char="•"/>
              <a:tabLst>
                <a:tab pos="299085" algn="l"/>
                <a:tab pos="299720" algn="l"/>
              </a:tabLst>
            </a:pPr>
            <a:r>
              <a:rPr sz="2000" spc="-25" dirty="0">
                <a:latin typeface="Calibri"/>
                <a:cs typeface="Calibri"/>
              </a:rPr>
              <a:t>Tüketici</a:t>
            </a:r>
            <a:r>
              <a:rPr sz="2000" spc="-5" dirty="0">
                <a:latin typeface="Calibri"/>
                <a:cs typeface="Calibri"/>
              </a:rPr>
              <a:t> </a:t>
            </a:r>
            <a:r>
              <a:rPr sz="2000" spc="-25" dirty="0">
                <a:latin typeface="Calibri"/>
                <a:cs typeface="Calibri"/>
              </a:rPr>
              <a:t>Tercihleri</a:t>
            </a:r>
            <a:r>
              <a:rPr sz="2000" spc="20" dirty="0">
                <a:latin typeface="Calibri"/>
                <a:cs typeface="Calibri"/>
              </a:rPr>
              <a:t> </a:t>
            </a:r>
            <a:r>
              <a:rPr sz="2000" spc="-15" dirty="0">
                <a:latin typeface="Calibri"/>
                <a:cs typeface="Calibri"/>
              </a:rPr>
              <a:t>ve</a:t>
            </a:r>
            <a:r>
              <a:rPr sz="2000" spc="-5" dirty="0">
                <a:latin typeface="Calibri"/>
                <a:cs typeface="Calibri"/>
              </a:rPr>
              <a:t> Sağlıklı</a:t>
            </a:r>
            <a:r>
              <a:rPr sz="2000" spc="5" dirty="0">
                <a:latin typeface="Calibri"/>
                <a:cs typeface="Calibri"/>
              </a:rPr>
              <a:t> </a:t>
            </a:r>
            <a:r>
              <a:rPr sz="2000" dirty="0">
                <a:latin typeface="Calibri"/>
                <a:cs typeface="Calibri"/>
              </a:rPr>
              <a:t>Beslenme</a:t>
            </a:r>
          </a:p>
          <a:p>
            <a:pPr marL="299085" indent="-287020">
              <a:lnSpc>
                <a:spcPct val="100000"/>
              </a:lnSpc>
              <a:spcBef>
                <a:spcPts val="1800"/>
              </a:spcBef>
              <a:buFont typeface="Arial MT"/>
              <a:buChar char="•"/>
              <a:tabLst>
                <a:tab pos="299085" algn="l"/>
                <a:tab pos="299720" algn="l"/>
              </a:tabLst>
            </a:pPr>
            <a:r>
              <a:rPr sz="2000" spc="-5" dirty="0">
                <a:latin typeface="Calibri"/>
                <a:cs typeface="Calibri"/>
              </a:rPr>
              <a:t>Alternatif</a:t>
            </a:r>
            <a:r>
              <a:rPr sz="2000" spc="20" dirty="0">
                <a:latin typeface="Calibri"/>
                <a:cs typeface="Calibri"/>
              </a:rPr>
              <a:t> </a:t>
            </a:r>
            <a:r>
              <a:rPr sz="2000" spc="-15" dirty="0">
                <a:latin typeface="Calibri"/>
                <a:cs typeface="Calibri"/>
              </a:rPr>
              <a:t>Protein</a:t>
            </a:r>
            <a:r>
              <a:rPr sz="2000" spc="20" dirty="0">
                <a:latin typeface="Calibri"/>
                <a:cs typeface="Calibri"/>
              </a:rPr>
              <a:t> </a:t>
            </a:r>
            <a:r>
              <a:rPr sz="2000" spc="-5" dirty="0">
                <a:latin typeface="Calibri"/>
                <a:cs typeface="Calibri"/>
              </a:rPr>
              <a:t>Kaynaklarından</a:t>
            </a:r>
            <a:r>
              <a:rPr sz="2000" spc="-15" dirty="0">
                <a:latin typeface="Calibri"/>
                <a:cs typeface="Calibri"/>
              </a:rPr>
              <a:t> </a:t>
            </a:r>
            <a:r>
              <a:rPr sz="2000" spc="-25" dirty="0">
                <a:latin typeface="Calibri"/>
                <a:cs typeface="Calibri"/>
              </a:rPr>
              <a:t>Yenilikçi</a:t>
            </a:r>
            <a:r>
              <a:rPr sz="2000" spc="30" dirty="0">
                <a:latin typeface="Calibri"/>
                <a:cs typeface="Calibri"/>
              </a:rPr>
              <a:t> </a:t>
            </a:r>
            <a:r>
              <a:rPr sz="2000" spc="-5" dirty="0">
                <a:latin typeface="Calibri"/>
                <a:cs typeface="Calibri"/>
              </a:rPr>
              <a:t>Gıda</a:t>
            </a:r>
            <a:r>
              <a:rPr sz="2000" spc="10" dirty="0">
                <a:latin typeface="Calibri"/>
                <a:cs typeface="Calibri"/>
              </a:rPr>
              <a:t> </a:t>
            </a:r>
            <a:r>
              <a:rPr sz="2000" spc="-10" dirty="0">
                <a:latin typeface="Calibri"/>
                <a:cs typeface="Calibri"/>
              </a:rPr>
              <a:t>Üretimi</a:t>
            </a:r>
            <a:endParaRPr sz="2000" dirty="0">
              <a:latin typeface="Calibri"/>
              <a:cs typeface="Calibri"/>
            </a:endParaRPr>
          </a:p>
          <a:p>
            <a:pPr marL="299085" indent="-287020">
              <a:lnSpc>
                <a:spcPct val="100000"/>
              </a:lnSpc>
              <a:spcBef>
                <a:spcPts val="1800"/>
              </a:spcBef>
              <a:buFont typeface="Arial MT"/>
              <a:buChar char="•"/>
              <a:tabLst>
                <a:tab pos="299085" algn="l"/>
                <a:tab pos="299720" algn="l"/>
              </a:tabLst>
            </a:pPr>
            <a:r>
              <a:rPr sz="2000" spc="-10" dirty="0">
                <a:latin typeface="Calibri"/>
                <a:cs typeface="Calibri"/>
              </a:rPr>
              <a:t>Mikrobiyom</a:t>
            </a:r>
            <a:r>
              <a:rPr sz="2000" spc="-35" dirty="0">
                <a:latin typeface="Calibri"/>
                <a:cs typeface="Calibri"/>
              </a:rPr>
              <a:t> </a:t>
            </a:r>
            <a:r>
              <a:rPr sz="2000" spc="-5" dirty="0">
                <a:latin typeface="Calibri"/>
                <a:cs typeface="Calibri"/>
              </a:rPr>
              <a:t>Çalışmaları</a:t>
            </a:r>
            <a:endParaRPr sz="2000" dirty="0">
              <a:latin typeface="Calibri"/>
              <a:cs typeface="Calibri"/>
            </a:endParaRPr>
          </a:p>
        </p:txBody>
      </p:sp>
      <p:grpSp>
        <p:nvGrpSpPr>
          <p:cNvPr id="3" name="object 3"/>
          <p:cNvGrpSpPr/>
          <p:nvPr/>
        </p:nvGrpSpPr>
        <p:grpSpPr>
          <a:xfrm>
            <a:off x="8478516" y="1587160"/>
            <a:ext cx="3225800" cy="2682240"/>
            <a:chOff x="8503916" y="3043427"/>
            <a:chExt cx="3225800" cy="2682240"/>
          </a:xfrm>
        </p:grpSpPr>
        <p:pic>
          <p:nvPicPr>
            <p:cNvPr id="4" name="object 4"/>
            <p:cNvPicPr/>
            <p:nvPr/>
          </p:nvPicPr>
          <p:blipFill>
            <a:blip r:embed="rId2" cstate="print"/>
            <a:stretch>
              <a:fillRect/>
            </a:stretch>
          </p:blipFill>
          <p:spPr>
            <a:xfrm>
              <a:off x="8503916" y="5026144"/>
              <a:ext cx="3225552" cy="698936"/>
            </a:xfrm>
            <a:prstGeom prst="rect">
              <a:avLst/>
            </a:prstGeom>
          </p:spPr>
        </p:pic>
        <p:pic>
          <p:nvPicPr>
            <p:cNvPr id="5" name="object 5"/>
            <p:cNvPicPr/>
            <p:nvPr/>
          </p:nvPicPr>
          <p:blipFill>
            <a:blip r:embed="rId3" cstate="print"/>
            <a:stretch>
              <a:fillRect/>
            </a:stretch>
          </p:blipFill>
          <p:spPr>
            <a:xfrm>
              <a:off x="8521445" y="3056381"/>
              <a:ext cx="3192779" cy="1961387"/>
            </a:xfrm>
            <a:prstGeom prst="rect">
              <a:avLst/>
            </a:prstGeom>
          </p:spPr>
        </p:pic>
        <p:sp>
          <p:nvSpPr>
            <p:cNvPr id="6" name="object 6"/>
            <p:cNvSpPr/>
            <p:nvPr/>
          </p:nvSpPr>
          <p:spPr>
            <a:xfrm>
              <a:off x="8521445" y="3056381"/>
              <a:ext cx="3192780" cy="1961514"/>
            </a:xfrm>
            <a:custGeom>
              <a:avLst/>
              <a:gdLst/>
              <a:ahLst/>
              <a:cxnLst/>
              <a:rect l="l" t="t" r="r" b="b"/>
              <a:pathLst>
                <a:path w="3192779" h="1961514">
                  <a:moveTo>
                    <a:pt x="0" y="196087"/>
                  </a:moveTo>
                  <a:lnTo>
                    <a:pt x="5177" y="151115"/>
                  </a:lnTo>
                  <a:lnTo>
                    <a:pt x="19924" y="109838"/>
                  </a:lnTo>
                  <a:lnTo>
                    <a:pt x="43067" y="73430"/>
                  </a:lnTo>
                  <a:lnTo>
                    <a:pt x="73430" y="43067"/>
                  </a:lnTo>
                  <a:lnTo>
                    <a:pt x="109838" y="19924"/>
                  </a:lnTo>
                  <a:lnTo>
                    <a:pt x="151115" y="5177"/>
                  </a:lnTo>
                  <a:lnTo>
                    <a:pt x="196087" y="0"/>
                  </a:lnTo>
                  <a:lnTo>
                    <a:pt x="2996692" y="0"/>
                  </a:lnTo>
                  <a:lnTo>
                    <a:pt x="3041664" y="5177"/>
                  </a:lnTo>
                  <a:lnTo>
                    <a:pt x="3082941" y="19924"/>
                  </a:lnTo>
                  <a:lnTo>
                    <a:pt x="3119349" y="43067"/>
                  </a:lnTo>
                  <a:lnTo>
                    <a:pt x="3149712" y="73430"/>
                  </a:lnTo>
                  <a:lnTo>
                    <a:pt x="3172855" y="109838"/>
                  </a:lnTo>
                  <a:lnTo>
                    <a:pt x="3187602" y="151115"/>
                  </a:lnTo>
                  <a:lnTo>
                    <a:pt x="3192779" y="196087"/>
                  </a:lnTo>
                  <a:lnTo>
                    <a:pt x="3192779" y="1765299"/>
                  </a:lnTo>
                  <a:lnTo>
                    <a:pt x="3187602" y="1810272"/>
                  </a:lnTo>
                  <a:lnTo>
                    <a:pt x="3172855" y="1851549"/>
                  </a:lnTo>
                  <a:lnTo>
                    <a:pt x="3149712" y="1887957"/>
                  </a:lnTo>
                  <a:lnTo>
                    <a:pt x="3119349" y="1918320"/>
                  </a:lnTo>
                  <a:lnTo>
                    <a:pt x="3082941" y="1941463"/>
                  </a:lnTo>
                  <a:lnTo>
                    <a:pt x="3041664" y="1956210"/>
                  </a:lnTo>
                  <a:lnTo>
                    <a:pt x="2996692" y="1961387"/>
                  </a:lnTo>
                  <a:lnTo>
                    <a:pt x="196087" y="1961387"/>
                  </a:lnTo>
                  <a:lnTo>
                    <a:pt x="151115" y="1956210"/>
                  </a:lnTo>
                  <a:lnTo>
                    <a:pt x="109838" y="1941463"/>
                  </a:lnTo>
                  <a:lnTo>
                    <a:pt x="73430" y="1918320"/>
                  </a:lnTo>
                  <a:lnTo>
                    <a:pt x="43067" y="1887957"/>
                  </a:lnTo>
                  <a:lnTo>
                    <a:pt x="19924" y="1851549"/>
                  </a:lnTo>
                  <a:lnTo>
                    <a:pt x="5177" y="1810272"/>
                  </a:lnTo>
                  <a:lnTo>
                    <a:pt x="0" y="1765299"/>
                  </a:lnTo>
                  <a:lnTo>
                    <a:pt x="0" y="196087"/>
                  </a:lnTo>
                  <a:close/>
                </a:path>
              </a:pathLst>
            </a:custGeom>
            <a:ln w="25908">
              <a:solidFill>
                <a:srgbClr val="FFFFFF"/>
              </a:solidFill>
            </a:ln>
          </p:spPr>
          <p:txBody>
            <a:bodyPr wrap="square" lIns="0" tIns="0" rIns="0" bIns="0" rtlCol="0"/>
            <a:lstStyle/>
            <a:p>
              <a:endParaRPr/>
            </a:p>
          </p:txBody>
        </p:sp>
      </p:grpSp>
      <p:sp>
        <p:nvSpPr>
          <p:cNvPr id="7" name="object 7"/>
          <p:cNvSpPr txBox="1"/>
          <p:nvPr/>
        </p:nvSpPr>
        <p:spPr>
          <a:xfrm>
            <a:off x="0" y="0"/>
            <a:ext cx="12081164" cy="692497"/>
          </a:xfrm>
          <a:prstGeom prst="rect">
            <a:avLst/>
          </a:prstGeom>
          <a:ln w="9144">
            <a:solidFill>
              <a:srgbClr val="BD4A47"/>
            </a:solidFill>
          </a:ln>
        </p:spPr>
        <p:txBody>
          <a:bodyPr vert="horz" wrap="square" lIns="0" tIns="0" rIns="0" bIns="0" rtlCol="0">
            <a:spAutoFit/>
          </a:bodyPr>
          <a:lstStyle/>
          <a:p>
            <a:pPr marL="321945">
              <a:lnSpc>
                <a:spcPts val="2735"/>
              </a:lnSpc>
            </a:pPr>
            <a:r>
              <a:rPr sz="2400" b="1" spc="-10" dirty="0">
                <a:latin typeface="Calibri"/>
                <a:cs typeface="Calibri"/>
              </a:rPr>
              <a:t>Destinasyon</a:t>
            </a:r>
            <a:r>
              <a:rPr sz="2400" b="1" dirty="0">
                <a:latin typeface="Calibri"/>
                <a:cs typeface="Calibri"/>
              </a:rPr>
              <a:t> 2:</a:t>
            </a:r>
            <a:r>
              <a:rPr sz="2400" b="1" spc="-5" dirty="0">
                <a:latin typeface="Calibri"/>
                <a:cs typeface="Calibri"/>
              </a:rPr>
              <a:t> </a:t>
            </a:r>
            <a:endParaRPr lang="tr-TR" sz="2400" b="1" spc="-5" dirty="0">
              <a:latin typeface="Calibri"/>
              <a:cs typeface="Calibri"/>
            </a:endParaRPr>
          </a:p>
          <a:p>
            <a:pPr marL="321945">
              <a:lnSpc>
                <a:spcPts val="2735"/>
              </a:lnSpc>
            </a:pPr>
            <a:r>
              <a:rPr sz="2400" b="1" spc="-5" dirty="0" err="1">
                <a:latin typeface="Calibri"/>
                <a:cs typeface="Calibri"/>
              </a:rPr>
              <a:t>Birincil</a:t>
            </a:r>
            <a:r>
              <a:rPr sz="2400" b="1" spc="-10" dirty="0">
                <a:latin typeface="Calibri"/>
                <a:cs typeface="Calibri"/>
              </a:rPr>
              <a:t> Üretimden </a:t>
            </a:r>
            <a:r>
              <a:rPr sz="2400" b="1" spc="-30" dirty="0">
                <a:latin typeface="Calibri"/>
                <a:cs typeface="Calibri"/>
              </a:rPr>
              <a:t>Tüketime</a:t>
            </a:r>
            <a:r>
              <a:rPr sz="2400" b="1" spc="-5" dirty="0">
                <a:latin typeface="Calibri"/>
                <a:cs typeface="Calibri"/>
              </a:rPr>
              <a:t> </a:t>
            </a:r>
            <a:r>
              <a:rPr sz="2400" b="1" spc="-10" dirty="0">
                <a:latin typeface="Calibri"/>
                <a:cs typeface="Calibri"/>
              </a:rPr>
              <a:t>Kadar</a:t>
            </a:r>
            <a:r>
              <a:rPr sz="2400" b="1" spc="10" dirty="0">
                <a:latin typeface="Calibri"/>
                <a:cs typeface="Calibri"/>
              </a:rPr>
              <a:t> </a:t>
            </a:r>
            <a:r>
              <a:rPr sz="2400" b="1" spc="-5" dirty="0">
                <a:latin typeface="Calibri"/>
                <a:cs typeface="Calibri"/>
              </a:rPr>
              <a:t>Adil,</a:t>
            </a:r>
            <a:r>
              <a:rPr sz="2400" b="1" spc="5" dirty="0">
                <a:latin typeface="Calibri"/>
                <a:cs typeface="Calibri"/>
              </a:rPr>
              <a:t> </a:t>
            </a:r>
            <a:r>
              <a:rPr sz="2400" b="1" spc="-5" dirty="0">
                <a:latin typeface="Calibri"/>
                <a:cs typeface="Calibri"/>
              </a:rPr>
              <a:t>Sağlıklı </a:t>
            </a:r>
            <a:r>
              <a:rPr sz="2400" b="1" spc="-10" dirty="0">
                <a:latin typeface="Calibri"/>
                <a:cs typeface="Calibri"/>
              </a:rPr>
              <a:t>ve </a:t>
            </a:r>
            <a:r>
              <a:rPr sz="2400" b="1" spc="-10" dirty="0" err="1">
                <a:latin typeface="Calibri"/>
                <a:cs typeface="Calibri"/>
              </a:rPr>
              <a:t>Çevre</a:t>
            </a:r>
            <a:r>
              <a:rPr sz="2400" b="1" spc="5" dirty="0">
                <a:latin typeface="Calibri"/>
                <a:cs typeface="Calibri"/>
              </a:rPr>
              <a:t> </a:t>
            </a:r>
            <a:r>
              <a:rPr sz="2400" b="1" spc="-10" dirty="0" err="1">
                <a:latin typeface="Calibri"/>
                <a:cs typeface="Calibri"/>
              </a:rPr>
              <a:t>Dostu</a:t>
            </a:r>
            <a:r>
              <a:rPr lang="tr-TR" sz="2400" dirty="0">
                <a:latin typeface="Calibri"/>
                <a:cs typeface="Calibri"/>
              </a:rPr>
              <a:t> </a:t>
            </a:r>
            <a:r>
              <a:rPr sz="2400" b="1" spc="-10" dirty="0" err="1">
                <a:latin typeface="Calibri"/>
                <a:cs typeface="Calibri"/>
              </a:rPr>
              <a:t>Gıda</a:t>
            </a:r>
            <a:r>
              <a:rPr sz="2400" b="1" spc="-35" dirty="0">
                <a:latin typeface="Calibri"/>
                <a:cs typeface="Calibri"/>
              </a:rPr>
              <a:t> </a:t>
            </a:r>
            <a:r>
              <a:rPr sz="2400" b="1" spc="-5" dirty="0">
                <a:latin typeface="Calibri"/>
                <a:cs typeface="Calibri"/>
              </a:rPr>
              <a:t>Sistemleri</a:t>
            </a:r>
            <a:endParaRPr sz="2400" dirty="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9766" y="1029304"/>
            <a:ext cx="7681595" cy="4799391"/>
          </a:xfrm>
          <a:prstGeom prst="rect">
            <a:avLst/>
          </a:prstGeom>
        </p:spPr>
        <p:txBody>
          <a:bodyPr vert="horz" wrap="square" lIns="0" tIns="13335" rIns="0" bIns="0" rtlCol="0">
            <a:spAutoFit/>
          </a:bodyPr>
          <a:lstStyle/>
          <a:p>
            <a:pPr marL="12700">
              <a:lnSpc>
                <a:spcPct val="100000"/>
              </a:lnSpc>
              <a:spcBef>
                <a:spcPts val="105"/>
              </a:spcBef>
            </a:pPr>
            <a:r>
              <a:rPr sz="2000" b="1" u="heavy" spc="-5" dirty="0">
                <a:uFill>
                  <a:solidFill>
                    <a:srgbClr val="000000"/>
                  </a:solidFill>
                </a:uFill>
                <a:latin typeface="Calibri"/>
                <a:cs typeface="Calibri"/>
              </a:rPr>
              <a:t>Sürdürülebilir</a:t>
            </a:r>
            <a:r>
              <a:rPr sz="2000" b="1" u="heavy" spc="-35" dirty="0">
                <a:uFill>
                  <a:solidFill>
                    <a:srgbClr val="000000"/>
                  </a:solidFill>
                </a:uFill>
                <a:latin typeface="Calibri"/>
                <a:cs typeface="Calibri"/>
              </a:rPr>
              <a:t> Tarım</a:t>
            </a:r>
            <a:r>
              <a:rPr sz="2000" b="1" u="heavy" spc="-25" dirty="0">
                <a:uFill>
                  <a:solidFill>
                    <a:srgbClr val="000000"/>
                  </a:solidFill>
                </a:uFill>
                <a:latin typeface="Calibri"/>
                <a:cs typeface="Calibri"/>
              </a:rPr>
              <a:t> </a:t>
            </a:r>
            <a:r>
              <a:rPr sz="2000" b="1" u="heavy" spc="-10" dirty="0">
                <a:uFill>
                  <a:solidFill>
                    <a:srgbClr val="000000"/>
                  </a:solidFill>
                </a:uFill>
                <a:latin typeface="Calibri"/>
                <a:cs typeface="Calibri"/>
              </a:rPr>
              <a:t>Sistemleri</a:t>
            </a:r>
            <a:endParaRPr sz="2000" dirty="0">
              <a:latin typeface="Calibri"/>
              <a:cs typeface="Calibri"/>
            </a:endParaRPr>
          </a:p>
          <a:p>
            <a:pPr marL="355600" indent="-342900">
              <a:lnSpc>
                <a:spcPct val="100000"/>
              </a:lnSpc>
              <a:spcBef>
                <a:spcPts val="1800"/>
              </a:spcBef>
              <a:buFont typeface="Arial MT"/>
              <a:buChar char="•"/>
              <a:tabLst>
                <a:tab pos="354965" algn="l"/>
                <a:tab pos="355600" algn="l"/>
              </a:tabLst>
            </a:pPr>
            <a:r>
              <a:rPr sz="2000" spc="-10" dirty="0">
                <a:latin typeface="Calibri"/>
                <a:cs typeface="Calibri"/>
              </a:rPr>
              <a:t>Organik</a:t>
            </a:r>
            <a:r>
              <a:rPr sz="2000" spc="-40" dirty="0">
                <a:latin typeface="Calibri"/>
                <a:cs typeface="Calibri"/>
              </a:rPr>
              <a:t> </a:t>
            </a:r>
            <a:r>
              <a:rPr sz="2000" spc="-35" dirty="0">
                <a:latin typeface="Calibri"/>
                <a:cs typeface="Calibri"/>
              </a:rPr>
              <a:t>Tarım</a:t>
            </a:r>
            <a:r>
              <a:rPr sz="2000" spc="-15" dirty="0">
                <a:latin typeface="Calibri"/>
                <a:cs typeface="Calibri"/>
              </a:rPr>
              <a:t> </a:t>
            </a:r>
            <a:r>
              <a:rPr sz="2000" spc="-10" dirty="0">
                <a:latin typeface="Calibri"/>
                <a:cs typeface="Calibri"/>
              </a:rPr>
              <a:t>Sistemleri</a:t>
            </a:r>
            <a:endParaRPr sz="2000" dirty="0">
              <a:latin typeface="Calibri"/>
              <a:cs typeface="Calibri"/>
            </a:endParaRPr>
          </a:p>
          <a:p>
            <a:pPr marL="355600" indent="-342900">
              <a:lnSpc>
                <a:spcPct val="100000"/>
              </a:lnSpc>
              <a:spcBef>
                <a:spcPts val="1800"/>
              </a:spcBef>
              <a:buFont typeface="Arial MT"/>
              <a:buChar char="•"/>
              <a:tabLst>
                <a:tab pos="354965" algn="l"/>
                <a:tab pos="355600" algn="l"/>
              </a:tabLst>
            </a:pPr>
            <a:r>
              <a:rPr sz="2000" dirty="0">
                <a:latin typeface="Calibri"/>
                <a:cs typeface="Calibri"/>
              </a:rPr>
              <a:t>Bitki</a:t>
            </a:r>
            <a:r>
              <a:rPr sz="2000" spc="-15" dirty="0">
                <a:latin typeface="Calibri"/>
                <a:cs typeface="Calibri"/>
              </a:rPr>
              <a:t> </a:t>
            </a:r>
            <a:r>
              <a:rPr sz="2000" spc="-5" dirty="0">
                <a:latin typeface="Calibri"/>
                <a:cs typeface="Calibri"/>
              </a:rPr>
              <a:t>Sağlığı</a:t>
            </a:r>
            <a:r>
              <a:rPr sz="2000" spc="-20" dirty="0">
                <a:latin typeface="Calibri"/>
                <a:cs typeface="Calibri"/>
              </a:rPr>
              <a:t> </a:t>
            </a:r>
            <a:r>
              <a:rPr sz="2000" spc="-15" dirty="0">
                <a:latin typeface="Calibri"/>
                <a:cs typeface="Calibri"/>
              </a:rPr>
              <a:t>ve</a:t>
            </a:r>
            <a:r>
              <a:rPr sz="2000" spc="-10" dirty="0">
                <a:latin typeface="Calibri"/>
                <a:cs typeface="Calibri"/>
              </a:rPr>
              <a:t> </a:t>
            </a:r>
            <a:r>
              <a:rPr sz="2000" dirty="0">
                <a:latin typeface="Calibri"/>
                <a:cs typeface="Calibri"/>
              </a:rPr>
              <a:t>Bitki </a:t>
            </a:r>
            <a:r>
              <a:rPr sz="2000" spc="-10" dirty="0">
                <a:latin typeface="Calibri"/>
                <a:cs typeface="Calibri"/>
              </a:rPr>
              <a:t>Koruma</a:t>
            </a:r>
            <a:endParaRPr sz="2000" dirty="0">
              <a:latin typeface="Calibri"/>
              <a:cs typeface="Calibri"/>
            </a:endParaRPr>
          </a:p>
          <a:p>
            <a:pPr marL="355600" indent="-342900">
              <a:lnSpc>
                <a:spcPct val="100000"/>
              </a:lnSpc>
              <a:spcBef>
                <a:spcPts val="1800"/>
              </a:spcBef>
              <a:buFont typeface="Arial MT"/>
              <a:buChar char="•"/>
              <a:tabLst>
                <a:tab pos="354965" algn="l"/>
                <a:tab pos="355600" algn="l"/>
              </a:tabLst>
            </a:pPr>
            <a:r>
              <a:rPr sz="2000" dirty="0">
                <a:latin typeface="Calibri"/>
                <a:cs typeface="Calibri"/>
              </a:rPr>
              <a:t>Bitki</a:t>
            </a:r>
            <a:r>
              <a:rPr sz="2000" spc="-10" dirty="0">
                <a:latin typeface="Calibri"/>
                <a:cs typeface="Calibri"/>
              </a:rPr>
              <a:t> Hastalıkları</a:t>
            </a:r>
            <a:r>
              <a:rPr sz="2000" spc="50" dirty="0">
                <a:latin typeface="Calibri"/>
                <a:cs typeface="Calibri"/>
              </a:rPr>
              <a:t> </a:t>
            </a:r>
            <a:r>
              <a:rPr sz="2000" spc="-15" dirty="0">
                <a:latin typeface="Calibri"/>
                <a:cs typeface="Calibri"/>
              </a:rPr>
              <a:t>ve</a:t>
            </a:r>
            <a:r>
              <a:rPr sz="2000" spc="15" dirty="0">
                <a:latin typeface="Calibri"/>
                <a:cs typeface="Calibri"/>
              </a:rPr>
              <a:t> </a:t>
            </a:r>
            <a:r>
              <a:rPr sz="2000" spc="-35" dirty="0">
                <a:latin typeface="Calibri"/>
                <a:cs typeface="Calibri"/>
              </a:rPr>
              <a:t>Tarım</a:t>
            </a:r>
            <a:r>
              <a:rPr sz="2000" spc="10" dirty="0">
                <a:latin typeface="Calibri"/>
                <a:cs typeface="Calibri"/>
              </a:rPr>
              <a:t> </a:t>
            </a:r>
            <a:r>
              <a:rPr sz="2000" spc="-10" dirty="0">
                <a:latin typeface="Calibri"/>
                <a:cs typeface="Calibri"/>
              </a:rPr>
              <a:t>Zararlıları</a:t>
            </a:r>
            <a:endParaRPr sz="2000" dirty="0">
              <a:latin typeface="Calibri"/>
              <a:cs typeface="Calibri"/>
            </a:endParaRPr>
          </a:p>
          <a:p>
            <a:pPr marL="355600" indent="-342900">
              <a:lnSpc>
                <a:spcPct val="100000"/>
              </a:lnSpc>
              <a:spcBef>
                <a:spcPts val="1800"/>
              </a:spcBef>
              <a:buFont typeface="Arial MT"/>
              <a:buChar char="•"/>
              <a:tabLst>
                <a:tab pos="354965" algn="l"/>
                <a:tab pos="355600" algn="l"/>
              </a:tabLst>
            </a:pPr>
            <a:r>
              <a:rPr sz="2000" spc="-10" dirty="0">
                <a:latin typeface="Calibri"/>
                <a:cs typeface="Calibri"/>
              </a:rPr>
              <a:t>Hayvan</a:t>
            </a:r>
            <a:r>
              <a:rPr sz="2000" spc="-20" dirty="0">
                <a:latin typeface="Calibri"/>
                <a:cs typeface="Calibri"/>
              </a:rPr>
              <a:t> </a:t>
            </a:r>
            <a:r>
              <a:rPr sz="2000" spc="-10" dirty="0">
                <a:latin typeface="Calibri"/>
                <a:cs typeface="Calibri"/>
              </a:rPr>
              <a:t>Hastalıkları</a:t>
            </a:r>
            <a:r>
              <a:rPr sz="2000" spc="40" dirty="0">
                <a:latin typeface="Calibri"/>
                <a:cs typeface="Calibri"/>
              </a:rPr>
              <a:t> </a:t>
            </a:r>
            <a:r>
              <a:rPr sz="2000" spc="-15" dirty="0">
                <a:latin typeface="Calibri"/>
                <a:cs typeface="Calibri"/>
              </a:rPr>
              <a:t>ve</a:t>
            </a:r>
            <a:r>
              <a:rPr sz="2000" dirty="0">
                <a:latin typeface="Calibri"/>
                <a:cs typeface="Calibri"/>
              </a:rPr>
              <a:t> </a:t>
            </a:r>
            <a:r>
              <a:rPr sz="2000" spc="-10" dirty="0">
                <a:latin typeface="Calibri"/>
                <a:cs typeface="Calibri"/>
              </a:rPr>
              <a:t>Hayvan</a:t>
            </a:r>
            <a:r>
              <a:rPr sz="2000" spc="-20" dirty="0">
                <a:latin typeface="Calibri"/>
                <a:cs typeface="Calibri"/>
              </a:rPr>
              <a:t> </a:t>
            </a:r>
            <a:r>
              <a:rPr sz="2000" spc="-15" dirty="0">
                <a:latin typeface="Calibri"/>
                <a:cs typeface="Calibri"/>
              </a:rPr>
              <a:t>Refahı</a:t>
            </a:r>
            <a:endParaRPr sz="2000" dirty="0">
              <a:latin typeface="Calibri"/>
              <a:cs typeface="Calibri"/>
            </a:endParaRPr>
          </a:p>
          <a:p>
            <a:pPr marL="355600" indent="-342900">
              <a:lnSpc>
                <a:spcPct val="100000"/>
              </a:lnSpc>
              <a:spcBef>
                <a:spcPts val="1800"/>
              </a:spcBef>
              <a:buFont typeface="Arial MT"/>
              <a:buChar char="•"/>
              <a:tabLst>
                <a:tab pos="354965" algn="l"/>
                <a:tab pos="355600" algn="l"/>
              </a:tabLst>
            </a:pPr>
            <a:r>
              <a:rPr sz="2000" spc="-10" dirty="0">
                <a:latin typeface="Calibri"/>
                <a:cs typeface="Calibri"/>
              </a:rPr>
              <a:t>Hayvancılıkta</a:t>
            </a:r>
            <a:r>
              <a:rPr sz="2000" spc="10" dirty="0">
                <a:latin typeface="Calibri"/>
                <a:cs typeface="Calibri"/>
              </a:rPr>
              <a:t> </a:t>
            </a:r>
            <a:r>
              <a:rPr sz="2000" spc="-5" dirty="0">
                <a:latin typeface="Calibri"/>
                <a:cs typeface="Calibri"/>
              </a:rPr>
              <a:t>Alternatif</a:t>
            </a:r>
            <a:r>
              <a:rPr sz="2000" spc="20" dirty="0">
                <a:latin typeface="Calibri"/>
                <a:cs typeface="Calibri"/>
              </a:rPr>
              <a:t> </a:t>
            </a:r>
            <a:r>
              <a:rPr sz="2000" spc="-10" dirty="0">
                <a:latin typeface="Calibri"/>
                <a:cs typeface="Calibri"/>
              </a:rPr>
              <a:t>Antimikrobiyal</a:t>
            </a:r>
            <a:r>
              <a:rPr sz="2000" spc="30" dirty="0">
                <a:latin typeface="Calibri"/>
                <a:cs typeface="Calibri"/>
              </a:rPr>
              <a:t> </a:t>
            </a:r>
            <a:r>
              <a:rPr sz="2000" dirty="0">
                <a:latin typeface="Calibri"/>
                <a:cs typeface="Calibri"/>
              </a:rPr>
              <a:t>Ajanlar</a:t>
            </a:r>
          </a:p>
          <a:p>
            <a:pPr>
              <a:lnSpc>
                <a:spcPct val="100000"/>
              </a:lnSpc>
              <a:spcBef>
                <a:spcPts val="20"/>
              </a:spcBef>
            </a:pPr>
            <a:endParaRPr sz="2600" dirty="0">
              <a:latin typeface="Calibri"/>
              <a:cs typeface="Calibri"/>
            </a:endParaRPr>
          </a:p>
          <a:p>
            <a:pPr marL="12700">
              <a:lnSpc>
                <a:spcPct val="100000"/>
              </a:lnSpc>
              <a:spcBef>
                <a:spcPts val="5"/>
              </a:spcBef>
            </a:pPr>
            <a:r>
              <a:rPr sz="2000" b="1" u="heavy" spc="-5" dirty="0">
                <a:uFill>
                  <a:solidFill>
                    <a:srgbClr val="000000"/>
                  </a:solidFill>
                </a:uFill>
                <a:latin typeface="Calibri"/>
                <a:cs typeface="Calibri"/>
              </a:rPr>
              <a:t>Sürdürülebilir</a:t>
            </a:r>
            <a:r>
              <a:rPr sz="2000" b="1" u="heavy" spc="-25" dirty="0">
                <a:uFill>
                  <a:solidFill>
                    <a:srgbClr val="000000"/>
                  </a:solidFill>
                </a:uFill>
                <a:latin typeface="Calibri"/>
                <a:cs typeface="Calibri"/>
              </a:rPr>
              <a:t> </a:t>
            </a:r>
            <a:r>
              <a:rPr sz="2000" b="1" u="heavy" spc="-10" dirty="0">
                <a:uFill>
                  <a:solidFill>
                    <a:srgbClr val="000000"/>
                  </a:solidFill>
                </a:uFill>
                <a:latin typeface="Calibri"/>
                <a:cs typeface="Calibri"/>
              </a:rPr>
              <a:t>Balıkçılık</a:t>
            </a:r>
            <a:r>
              <a:rPr sz="2000" b="1" u="heavy" spc="-25" dirty="0">
                <a:uFill>
                  <a:solidFill>
                    <a:srgbClr val="000000"/>
                  </a:solidFill>
                </a:uFill>
                <a:latin typeface="Calibri"/>
                <a:cs typeface="Calibri"/>
              </a:rPr>
              <a:t> </a:t>
            </a:r>
            <a:r>
              <a:rPr sz="2000" b="1" u="heavy" spc="-15" dirty="0">
                <a:uFill>
                  <a:solidFill>
                    <a:srgbClr val="000000"/>
                  </a:solidFill>
                </a:uFill>
                <a:latin typeface="Calibri"/>
                <a:cs typeface="Calibri"/>
              </a:rPr>
              <a:t>ve</a:t>
            </a:r>
            <a:r>
              <a:rPr sz="2000" b="1" u="heavy" dirty="0">
                <a:uFill>
                  <a:solidFill>
                    <a:srgbClr val="000000"/>
                  </a:solidFill>
                </a:uFill>
                <a:latin typeface="Calibri"/>
                <a:cs typeface="Calibri"/>
              </a:rPr>
              <a:t> Su</a:t>
            </a:r>
            <a:r>
              <a:rPr sz="2000" b="1" u="heavy" spc="10" dirty="0">
                <a:uFill>
                  <a:solidFill>
                    <a:srgbClr val="000000"/>
                  </a:solidFill>
                </a:uFill>
                <a:latin typeface="Calibri"/>
                <a:cs typeface="Calibri"/>
              </a:rPr>
              <a:t> </a:t>
            </a:r>
            <a:r>
              <a:rPr sz="2000" b="1" u="heavy" dirty="0">
                <a:uFill>
                  <a:solidFill>
                    <a:srgbClr val="000000"/>
                  </a:solidFill>
                </a:uFill>
                <a:latin typeface="Calibri"/>
                <a:cs typeface="Calibri"/>
              </a:rPr>
              <a:t>Ürünleri</a:t>
            </a:r>
            <a:r>
              <a:rPr sz="2000" b="1" u="heavy" spc="-20" dirty="0">
                <a:uFill>
                  <a:solidFill>
                    <a:srgbClr val="000000"/>
                  </a:solidFill>
                </a:uFill>
                <a:latin typeface="Calibri"/>
                <a:cs typeface="Calibri"/>
              </a:rPr>
              <a:t> </a:t>
            </a:r>
            <a:r>
              <a:rPr sz="2000" b="1" u="heavy" spc="-15" dirty="0">
                <a:uFill>
                  <a:solidFill>
                    <a:srgbClr val="000000"/>
                  </a:solidFill>
                </a:uFill>
                <a:latin typeface="Calibri"/>
                <a:cs typeface="Calibri"/>
              </a:rPr>
              <a:t>Yetiştiriciliği</a:t>
            </a:r>
            <a:endParaRPr sz="2000" dirty="0">
              <a:latin typeface="Calibri"/>
              <a:cs typeface="Calibri"/>
            </a:endParaRPr>
          </a:p>
          <a:p>
            <a:pPr marL="299085" indent="-287020">
              <a:lnSpc>
                <a:spcPct val="100000"/>
              </a:lnSpc>
              <a:spcBef>
                <a:spcPts val="1800"/>
              </a:spcBef>
              <a:buFont typeface="Arial MT"/>
              <a:buChar char="•"/>
              <a:tabLst>
                <a:tab pos="299085" algn="l"/>
                <a:tab pos="299720" algn="l"/>
              </a:tabLst>
            </a:pPr>
            <a:r>
              <a:rPr sz="2000" spc="-5" dirty="0">
                <a:latin typeface="Calibri"/>
                <a:cs typeface="Calibri"/>
              </a:rPr>
              <a:t>İklim</a:t>
            </a:r>
            <a:r>
              <a:rPr sz="2000" spc="15" dirty="0">
                <a:latin typeface="Calibri"/>
                <a:cs typeface="Calibri"/>
              </a:rPr>
              <a:t> </a:t>
            </a:r>
            <a:r>
              <a:rPr sz="2000" spc="-5" dirty="0">
                <a:latin typeface="Calibri"/>
                <a:cs typeface="Calibri"/>
              </a:rPr>
              <a:t>Değişikliğine</a:t>
            </a:r>
            <a:r>
              <a:rPr sz="2000" spc="10" dirty="0">
                <a:latin typeface="Calibri"/>
                <a:cs typeface="Calibri"/>
              </a:rPr>
              <a:t> </a:t>
            </a:r>
            <a:r>
              <a:rPr sz="2000" spc="-5" dirty="0">
                <a:latin typeface="Calibri"/>
                <a:cs typeface="Calibri"/>
              </a:rPr>
              <a:t>Duyarlı </a:t>
            </a:r>
            <a:r>
              <a:rPr sz="2000" spc="-10" dirty="0">
                <a:latin typeface="Calibri"/>
                <a:cs typeface="Calibri"/>
              </a:rPr>
              <a:t>Balıkçılık</a:t>
            </a:r>
            <a:r>
              <a:rPr sz="2000" spc="35" dirty="0">
                <a:latin typeface="Calibri"/>
                <a:cs typeface="Calibri"/>
              </a:rPr>
              <a:t> </a:t>
            </a:r>
            <a:r>
              <a:rPr sz="2000" spc="-15" dirty="0">
                <a:latin typeface="Calibri"/>
                <a:cs typeface="Calibri"/>
              </a:rPr>
              <a:t>ve</a:t>
            </a:r>
            <a:r>
              <a:rPr sz="2000" spc="10" dirty="0">
                <a:latin typeface="Calibri"/>
                <a:cs typeface="Calibri"/>
              </a:rPr>
              <a:t> </a:t>
            </a:r>
            <a:r>
              <a:rPr sz="2000" spc="-5" dirty="0">
                <a:latin typeface="Calibri"/>
                <a:cs typeface="Calibri"/>
              </a:rPr>
              <a:t>Su</a:t>
            </a:r>
            <a:r>
              <a:rPr sz="2000" spc="15" dirty="0">
                <a:latin typeface="Calibri"/>
                <a:cs typeface="Calibri"/>
              </a:rPr>
              <a:t> </a:t>
            </a:r>
            <a:r>
              <a:rPr sz="2000" dirty="0">
                <a:latin typeface="Calibri"/>
                <a:cs typeface="Calibri"/>
              </a:rPr>
              <a:t>Ürünleri </a:t>
            </a:r>
            <a:r>
              <a:rPr sz="2000" spc="-15" dirty="0">
                <a:latin typeface="Calibri"/>
                <a:cs typeface="Calibri"/>
              </a:rPr>
              <a:t>Yetiştiriciliği</a:t>
            </a:r>
            <a:endParaRPr sz="2000" dirty="0">
              <a:latin typeface="Calibri"/>
              <a:cs typeface="Calibri"/>
            </a:endParaRPr>
          </a:p>
          <a:p>
            <a:pPr marL="299085" indent="-287020">
              <a:lnSpc>
                <a:spcPct val="100000"/>
              </a:lnSpc>
              <a:spcBef>
                <a:spcPts val="1800"/>
              </a:spcBef>
              <a:buFont typeface="Arial MT"/>
              <a:buChar char="•"/>
              <a:tabLst>
                <a:tab pos="299085" algn="l"/>
                <a:tab pos="299720" algn="l"/>
              </a:tabLst>
            </a:pPr>
            <a:r>
              <a:rPr sz="2000" spc="-10" dirty="0">
                <a:latin typeface="Calibri"/>
                <a:cs typeface="Calibri"/>
              </a:rPr>
              <a:t>Balıkçılıkta</a:t>
            </a:r>
            <a:r>
              <a:rPr sz="2000" spc="45" dirty="0">
                <a:latin typeface="Calibri"/>
                <a:cs typeface="Calibri"/>
              </a:rPr>
              <a:t> </a:t>
            </a:r>
            <a:r>
              <a:rPr sz="2000" spc="-10" dirty="0">
                <a:latin typeface="Calibri"/>
                <a:cs typeface="Calibri"/>
              </a:rPr>
              <a:t>Kaçak Avlanmayı</a:t>
            </a:r>
            <a:r>
              <a:rPr sz="2000" spc="-5" dirty="0">
                <a:latin typeface="Calibri"/>
                <a:cs typeface="Calibri"/>
              </a:rPr>
              <a:t> Önlemeye</a:t>
            </a:r>
            <a:r>
              <a:rPr sz="2000" spc="5" dirty="0">
                <a:latin typeface="Calibri"/>
                <a:cs typeface="Calibri"/>
              </a:rPr>
              <a:t> </a:t>
            </a:r>
            <a:r>
              <a:rPr sz="2000" spc="-25" dirty="0">
                <a:latin typeface="Calibri"/>
                <a:cs typeface="Calibri"/>
              </a:rPr>
              <a:t>Yönelik</a:t>
            </a:r>
            <a:r>
              <a:rPr sz="2000" spc="-10" dirty="0">
                <a:latin typeface="Calibri"/>
                <a:cs typeface="Calibri"/>
              </a:rPr>
              <a:t> </a:t>
            </a:r>
            <a:r>
              <a:rPr sz="2000" spc="-35" dirty="0">
                <a:latin typeface="Calibri"/>
                <a:cs typeface="Calibri"/>
              </a:rPr>
              <a:t>Yapay</a:t>
            </a:r>
            <a:r>
              <a:rPr sz="2000" dirty="0">
                <a:latin typeface="Calibri"/>
                <a:cs typeface="Calibri"/>
              </a:rPr>
              <a:t> </a:t>
            </a:r>
            <a:r>
              <a:rPr sz="2000" spc="-20" dirty="0">
                <a:latin typeface="Calibri"/>
                <a:cs typeface="Calibri"/>
              </a:rPr>
              <a:t>Zeka</a:t>
            </a:r>
            <a:r>
              <a:rPr sz="2000" spc="15" dirty="0">
                <a:latin typeface="Calibri"/>
                <a:cs typeface="Calibri"/>
              </a:rPr>
              <a:t> </a:t>
            </a:r>
            <a:r>
              <a:rPr sz="2000" spc="-5" dirty="0">
                <a:latin typeface="Calibri"/>
                <a:cs typeface="Calibri"/>
              </a:rPr>
              <a:t>Uygulamaları</a:t>
            </a:r>
            <a:endParaRPr sz="2000" dirty="0">
              <a:latin typeface="Calibri"/>
              <a:cs typeface="Calibri"/>
            </a:endParaRPr>
          </a:p>
        </p:txBody>
      </p:sp>
      <p:sp>
        <p:nvSpPr>
          <p:cNvPr id="3" name="object 3"/>
          <p:cNvSpPr txBox="1"/>
          <p:nvPr/>
        </p:nvSpPr>
        <p:spPr>
          <a:xfrm>
            <a:off x="0" y="0"/>
            <a:ext cx="11984854" cy="692497"/>
          </a:xfrm>
          <a:prstGeom prst="rect">
            <a:avLst/>
          </a:prstGeom>
          <a:ln w="9144">
            <a:solidFill>
              <a:srgbClr val="BD4A47"/>
            </a:solidFill>
          </a:ln>
        </p:spPr>
        <p:txBody>
          <a:bodyPr vert="horz" wrap="square" lIns="0" tIns="0" rIns="0" bIns="0" rtlCol="0">
            <a:spAutoFit/>
          </a:bodyPr>
          <a:lstStyle/>
          <a:p>
            <a:pPr marL="358775">
              <a:lnSpc>
                <a:spcPts val="2735"/>
              </a:lnSpc>
            </a:pPr>
            <a:r>
              <a:rPr sz="2400" b="1" spc="-10" dirty="0">
                <a:latin typeface="Calibri"/>
                <a:cs typeface="Calibri"/>
              </a:rPr>
              <a:t>Destinasyon</a:t>
            </a:r>
            <a:r>
              <a:rPr sz="2400" b="1" spc="5" dirty="0">
                <a:latin typeface="Calibri"/>
                <a:cs typeface="Calibri"/>
              </a:rPr>
              <a:t> </a:t>
            </a:r>
            <a:r>
              <a:rPr sz="2400" b="1" dirty="0">
                <a:latin typeface="Calibri"/>
                <a:cs typeface="Calibri"/>
              </a:rPr>
              <a:t>2:</a:t>
            </a:r>
            <a:r>
              <a:rPr sz="2400" b="1" spc="-5" dirty="0">
                <a:latin typeface="Calibri"/>
                <a:cs typeface="Calibri"/>
              </a:rPr>
              <a:t> </a:t>
            </a:r>
            <a:endParaRPr lang="tr-TR" sz="2400" b="1" spc="-5" dirty="0">
              <a:latin typeface="Calibri"/>
              <a:cs typeface="Calibri"/>
            </a:endParaRPr>
          </a:p>
          <a:p>
            <a:pPr marL="358775">
              <a:lnSpc>
                <a:spcPts val="2735"/>
              </a:lnSpc>
            </a:pPr>
            <a:r>
              <a:rPr sz="2400" b="1" spc="-5" dirty="0" err="1">
                <a:latin typeface="Calibri"/>
                <a:cs typeface="Calibri"/>
              </a:rPr>
              <a:t>Birincil</a:t>
            </a:r>
            <a:r>
              <a:rPr sz="2400" b="1" spc="-10" dirty="0">
                <a:latin typeface="Calibri"/>
                <a:cs typeface="Calibri"/>
              </a:rPr>
              <a:t> Üretimden </a:t>
            </a:r>
            <a:r>
              <a:rPr sz="2400" b="1" spc="-30" dirty="0">
                <a:latin typeface="Calibri"/>
                <a:cs typeface="Calibri"/>
              </a:rPr>
              <a:t>Tüketime</a:t>
            </a:r>
            <a:r>
              <a:rPr sz="2400" b="1" spc="-5" dirty="0">
                <a:latin typeface="Calibri"/>
                <a:cs typeface="Calibri"/>
              </a:rPr>
              <a:t> </a:t>
            </a:r>
            <a:r>
              <a:rPr sz="2400" b="1" spc="-10" dirty="0">
                <a:latin typeface="Calibri"/>
                <a:cs typeface="Calibri"/>
              </a:rPr>
              <a:t>Kadar</a:t>
            </a:r>
            <a:r>
              <a:rPr sz="2400" b="1" spc="10" dirty="0">
                <a:latin typeface="Calibri"/>
                <a:cs typeface="Calibri"/>
              </a:rPr>
              <a:t> </a:t>
            </a:r>
            <a:r>
              <a:rPr sz="2400" b="1" spc="-5" dirty="0">
                <a:latin typeface="Calibri"/>
                <a:cs typeface="Calibri"/>
              </a:rPr>
              <a:t>Adil,</a:t>
            </a:r>
            <a:r>
              <a:rPr sz="2400" b="1" spc="5" dirty="0">
                <a:latin typeface="Calibri"/>
                <a:cs typeface="Calibri"/>
              </a:rPr>
              <a:t> </a:t>
            </a:r>
            <a:r>
              <a:rPr sz="2400" b="1" spc="-5" dirty="0">
                <a:latin typeface="Calibri"/>
                <a:cs typeface="Calibri"/>
              </a:rPr>
              <a:t>Sağlıklı</a:t>
            </a:r>
            <a:r>
              <a:rPr sz="2400" b="1" spc="-10" dirty="0">
                <a:latin typeface="Calibri"/>
                <a:cs typeface="Calibri"/>
              </a:rPr>
              <a:t> ve</a:t>
            </a:r>
            <a:r>
              <a:rPr sz="2400" b="1" spc="-5" dirty="0">
                <a:latin typeface="Calibri"/>
                <a:cs typeface="Calibri"/>
              </a:rPr>
              <a:t> </a:t>
            </a:r>
            <a:r>
              <a:rPr sz="2400" b="1" spc="-10" dirty="0" err="1">
                <a:latin typeface="Calibri"/>
                <a:cs typeface="Calibri"/>
              </a:rPr>
              <a:t>Çevre</a:t>
            </a:r>
            <a:r>
              <a:rPr sz="2400" b="1" spc="5" dirty="0">
                <a:latin typeface="Calibri"/>
                <a:cs typeface="Calibri"/>
              </a:rPr>
              <a:t> </a:t>
            </a:r>
            <a:r>
              <a:rPr sz="2400" b="1" spc="-10" dirty="0" err="1">
                <a:latin typeface="Calibri"/>
                <a:cs typeface="Calibri"/>
              </a:rPr>
              <a:t>Dostu</a:t>
            </a:r>
            <a:r>
              <a:rPr lang="tr-TR" sz="2400" dirty="0">
                <a:latin typeface="Calibri"/>
                <a:cs typeface="Calibri"/>
              </a:rPr>
              <a:t> </a:t>
            </a:r>
            <a:r>
              <a:rPr sz="2400" b="1" spc="-10" dirty="0" err="1">
                <a:latin typeface="Calibri"/>
                <a:cs typeface="Calibri"/>
              </a:rPr>
              <a:t>Gıda</a:t>
            </a:r>
            <a:r>
              <a:rPr sz="2400" b="1" spc="-35" dirty="0">
                <a:latin typeface="Calibri"/>
                <a:cs typeface="Calibri"/>
              </a:rPr>
              <a:t> </a:t>
            </a:r>
            <a:r>
              <a:rPr sz="2400" b="1" spc="-5" dirty="0">
                <a:latin typeface="Calibri"/>
                <a:cs typeface="Calibri"/>
              </a:rPr>
              <a:t>Sistemleri</a:t>
            </a:r>
            <a:endParaRPr sz="2400" dirty="0">
              <a:latin typeface="Calibri"/>
              <a:cs typeface="Calibri"/>
            </a:endParaRPr>
          </a:p>
        </p:txBody>
      </p:sp>
      <p:grpSp>
        <p:nvGrpSpPr>
          <p:cNvPr id="4" name="object 4"/>
          <p:cNvGrpSpPr/>
          <p:nvPr/>
        </p:nvGrpSpPr>
        <p:grpSpPr>
          <a:xfrm>
            <a:off x="8503916" y="3043427"/>
            <a:ext cx="3225800" cy="2682240"/>
            <a:chOff x="8503916" y="3043427"/>
            <a:chExt cx="3225800" cy="2682240"/>
          </a:xfrm>
        </p:grpSpPr>
        <p:pic>
          <p:nvPicPr>
            <p:cNvPr id="5" name="object 5"/>
            <p:cNvPicPr/>
            <p:nvPr/>
          </p:nvPicPr>
          <p:blipFill>
            <a:blip r:embed="rId2" cstate="print"/>
            <a:stretch>
              <a:fillRect/>
            </a:stretch>
          </p:blipFill>
          <p:spPr>
            <a:xfrm>
              <a:off x="8503916" y="5026144"/>
              <a:ext cx="3225552" cy="698936"/>
            </a:xfrm>
            <a:prstGeom prst="rect">
              <a:avLst/>
            </a:prstGeom>
          </p:spPr>
        </p:pic>
        <p:pic>
          <p:nvPicPr>
            <p:cNvPr id="6" name="object 6"/>
            <p:cNvPicPr/>
            <p:nvPr/>
          </p:nvPicPr>
          <p:blipFill>
            <a:blip r:embed="rId3" cstate="print"/>
            <a:stretch>
              <a:fillRect/>
            </a:stretch>
          </p:blipFill>
          <p:spPr>
            <a:xfrm>
              <a:off x="8521445" y="3056381"/>
              <a:ext cx="3192779" cy="1961387"/>
            </a:xfrm>
            <a:prstGeom prst="rect">
              <a:avLst/>
            </a:prstGeom>
          </p:spPr>
        </p:pic>
        <p:sp>
          <p:nvSpPr>
            <p:cNvPr id="7" name="object 7"/>
            <p:cNvSpPr/>
            <p:nvPr/>
          </p:nvSpPr>
          <p:spPr>
            <a:xfrm>
              <a:off x="8521445" y="3056381"/>
              <a:ext cx="3192780" cy="1961514"/>
            </a:xfrm>
            <a:custGeom>
              <a:avLst/>
              <a:gdLst/>
              <a:ahLst/>
              <a:cxnLst/>
              <a:rect l="l" t="t" r="r" b="b"/>
              <a:pathLst>
                <a:path w="3192779" h="1961514">
                  <a:moveTo>
                    <a:pt x="0" y="196087"/>
                  </a:moveTo>
                  <a:lnTo>
                    <a:pt x="5177" y="151115"/>
                  </a:lnTo>
                  <a:lnTo>
                    <a:pt x="19924" y="109838"/>
                  </a:lnTo>
                  <a:lnTo>
                    <a:pt x="43067" y="73430"/>
                  </a:lnTo>
                  <a:lnTo>
                    <a:pt x="73430" y="43067"/>
                  </a:lnTo>
                  <a:lnTo>
                    <a:pt x="109838" y="19924"/>
                  </a:lnTo>
                  <a:lnTo>
                    <a:pt x="151115" y="5177"/>
                  </a:lnTo>
                  <a:lnTo>
                    <a:pt x="196087" y="0"/>
                  </a:lnTo>
                  <a:lnTo>
                    <a:pt x="2996692" y="0"/>
                  </a:lnTo>
                  <a:lnTo>
                    <a:pt x="3041664" y="5177"/>
                  </a:lnTo>
                  <a:lnTo>
                    <a:pt x="3082941" y="19924"/>
                  </a:lnTo>
                  <a:lnTo>
                    <a:pt x="3119349" y="43067"/>
                  </a:lnTo>
                  <a:lnTo>
                    <a:pt x="3149712" y="73430"/>
                  </a:lnTo>
                  <a:lnTo>
                    <a:pt x="3172855" y="109838"/>
                  </a:lnTo>
                  <a:lnTo>
                    <a:pt x="3187602" y="151115"/>
                  </a:lnTo>
                  <a:lnTo>
                    <a:pt x="3192779" y="196087"/>
                  </a:lnTo>
                  <a:lnTo>
                    <a:pt x="3192779" y="1765299"/>
                  </a:lnTo>
                  <a:lnTo>
                    <a:pt x="3187602" y="1810272"/>
                  </a:lnTo>
                  <a:lnTo>
                    <a:pt x="3172855" y="1851549"/>
                  </a:lnTo>
                  <a:lnTo>
                    <a:pt x="3149712" y="1887957"/>
                  </a:lnTo>
                  <a:lnTo>
                    <a:pt x="3119349" y="1918320"/>
                  </a:lnTo>
                  <a:lnTo>
                    <a:pt x="3082941" y="1941463"/>
                  </a:lnTo>
                  <a:lnTo>
                    <a:pt x="3041664" y="1956210"/>
                  </a:lnTo>
                  <a:lnTo>
                    <a:pt x="2996692" y="1961387"/>
                  </a:lnTo>
                  <a:lnTo>
                    <a:pt x="196087" y="1961387"/>
                  </a:lnTo>
                  <a:lnTo>
                    <a:pt x="151115" y="1956210"/>
                  </a:lnTo>
                  <a:lnTo>
                    <a:pt x="109838" y="1941463"/>
                  </a:lnTo>
                  <a:lnTo>
                    <a:pt x="73430" y="1918320"/>
                  </a:lnTo>
                  <a:lnTo>
                    <a:pt x="43067" y="1887957"/>
                  </a:lnTo>
                  <a:lnTo>
                    <a:pt x="19924" y="1851549"/>
                  </a:lnTo>
                  <a:lnTo>
                    <a:pt x="5177" y="1810272"/>
                  </a:lnTo>
                  <a:lnTo>
                    <a:pt x="0" y="1765299"/>
                  </a:lnTo>
                  <a:lnTo>
                    <a:pt x="0" y="196087"/>
                  </a:lnTo>
                  <a:close/>
                </a:path>
              </a:pathLst>
            </a:custGeom>
            <a:ln w="25908">
              <a:solidFill>
                <a:srgbClr val="FFFFFF"/>
              </a:solidFill>
            </a:ln>
          </p:spPr>
          <p:txBody>
            <a:bodyPr wrap="square" lIns="0" tIns="0" rIns="0" bIns="0" rtlCol="0"/>
            <a:lstStyle/>
            <a:p>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73422"/>
            <a:ext cx="10488295" cy="574516"/>
          </a:xfrm>
          <a:prstGeom prst="rect">
            <a:avLst/>
          </a:prstGeom>
          <a:ln w="9144">
            <a:solidFill>
              <a:srgbClr val="BD4A47"/>
            </a:solidFill>
          </a:ln>
        </p:spPr>
        <p:txBody>
          <a:bodyPr vert="horz" wrap="square" lIns="0" tIns="172720" rIns="0" bIns="0" rtlCol="0">
            <a:spAutoFit/>
          </a:bodyPr>
          <a:lstStyle/>
          <a:p>
            <a:pPr marL="352425">
              <a:lnSpc>
                <a:spcPct val="100000"/>
              </a:lnSpc>
              <a:spcBef>
                <a:spcPts val="1360"/>
              </a:spcBef>
            </a:pPr>
            <a:r>
              <a:rPr lang="tr-TR" sz="2600" b="1" spc="-10" dirty="0"/>
              <a:t>Destinasyon </a:t>
            </a:r>
            <a:r>
              <a:rPr lang="tr-TR" sz="2600" b="1" dirty="0"/>
              <a:t>3</a:t>
            </a:r>
            <a:r>
              <a:rPr lang="tr-TR" sz="2600" b="1" u="none" dirty="0"/>
              <a:t>«</a:t>
            </a:r>
            <a:r>
              <a:rPr sz="2600" b="1" u="none" dirty="0" err="1"/>
              <a:t>Döngüsel</a:t>
            </a:r>
            <a:r>
              <a:rPr sz="2600" b="1" u="none" spc="-15" dirty="0"/>
              <a:t> </a:t>
            </a:r>
            <a:r>
              <a:rPr sz="2600" b="1" u="none" spc="-10" dirty="0"/>
              <a:t>Ekonomi </a:t>
            </a:r>
            <a:r>
              <a:rPr sz="2600" b="1" u="none" spc="-15" dirty="0"/>
              <a:t>ve </a:t>
            </a:r>
            <a:r>
              <a:rPr sz="2600" b="1" u="none" spc="-10" dirty="0"/>
              <a:t>Biyoekonomi</a:t>
            </a:r>
            <a:r>
              <a:rPr sz="2600" b="1" u="none" spc="-20" dirty="0"/>
              <a:t> </a:t>
            </a:r>
            <a:r>
              <a:rPr sz="2600" b="1" u="none" spc="-5" dirty="0" err="1"/>
              <a:t>Sektörleri</a:t>
            </a:r>
            <a:r>
              <a:rPr sz="2600" b="1" u="none" spc="-5" dirty="0"/>
              <a:t>»</a:t>
            </a:r>
            <a:endParaRPr sz="2600" b="1" dirty="0"/>
          </a:p>
        </p:txBody>
      </p:sp>
      <p:sp>
        <p:nvSpPr>
          <p:cNvPr id="3" name="object 3"/>
          <p:cNvSpPr txBox="1"/>
          <p:nvPr/>
        </p:nvSpPr>
        <p:spPr>
          <a:xfrm>
            <a:off x="483209" y="1122934"/>
            <a:ext cx="10355580" cy="3333750"/>
          </a:xfrm>
          <a:prstGeom prst="rect">
            <a:avLst/>
          </a:prstGeom>
        </p:spPr>
        <p:txBody>
          <a:bodyPr vert="horz" wrap="square" lIns="0" tIns="12700" rIns="0" bIns="0" rtlCol="0">
            <a:spAutoFit/>
          </a:bodyPr>
          <a:lstStyle/>
          <a:p>
            <a:pPr marL="12700" marR="5080">
              <a:lnSpc>
                <a:spcPct val="100000"/>
              </a:lnSpc>
              <a:spcBef>
                <a:spcPts val="100"/>
              </a:spcBef>
            </a:pPr>
            <a:r>
              <a:rPr sz="2400" b="1" u="heavy" spc="-45" dirty="0">
                <a:solidFill>
                  <a:srgbClr val="001F5F"/>
                </a:solidFill>
                <a:uFill>
                  <a:solidFill>
                    <a:srgbClr val="001F5F"/>
                  </a:solidFill>
                </a:uFill>
                <a:latin typeface="Calibri"/>
                <a:cs typeface="Calibri"/>
              </a:rPr>
              <a:t>Temel</a:t>
            </a:r>
            <a:r>
              <a:rPr sz="2400" b="1" u="heavy" spc="-5" dirty="0">
                <a:solidFill>
                  <a:srgbClr val="001F5F"/>
                </a:solidFill>
                <a:uFill>
                  <a:solidFill>
                    <a:srgbClr val="001F5F"/>
                  </a:solidFill>
                </a:uFill>
                <a:latin typeface="Calibri"/>
                <a:cs typeface="Calibri"/>
              </a:rPr>
              <a:t> Hedef:</a:t>
            </a:r>
            <a:r>
              <a:rPr sz="2400" b="1" u="heavy" spc="10" dirty="0">
                <a:solidFill>
                  <a:srgbClr val="001F5F"/>
                </a:solidFill>
                <a:uFill>
                  <a:solidFill>
                    <a:srgbClr val="001F5F"/>
                  </a:solidFill>
                </a:uFill>
                <a:latin typeface="Calibri"/>
                <a:cs typeface="Calibri"/>
              </a:rPr>
              <a:t> </a:t>
            </a:r>
            <a:r>
              <a:rPr sz="2400" spc="-15" dirty="0">
                <a:solidFill>
                  <a:srgbClr val="001F5F"/>
                </a:solidFill>
                <a:latin typeface="Calibri"/>
                <a:cs typeface="Calibri"/>
              </a:rPr>
              <a:t>Doğal</a:t>
            </a:r>
            <a:r>
              <a:rPr sz="2400" dirty="0">
                <a:solidFill>
                  <a:srgbClr val="001F5F"/>
                </a:solidFill>
                <a:latin typeface="Calibri"/>
                <a:cs typeface="Calibri"/>
              </a:rPr>
              <a:t> </a:t>
            </a:r>
            <a:r>
              <a:rPr sz="2400" spc="-10" dirty="0">
                <a:solidFill>
                  <a:srgbClr val="001F5F"/>
                </a:solidFill>
                <a:latin typeface="Calibri"/>
                <a:cs typeface="Calibri"/>
              </a:rPr>
              <a:t>kaynakların</a:t>
            </a:r>
            <a:r>
              <a:rPr sz="2400" spc="-35" dirty="0">
                <a:solidFill>
                  <a:srgbClr val="001F5F"/>
                </a:solidFill>
                <a:latin typeface="Calibri"/>
                <a:cs typeface="Calibri"/>
              </a:rPr>
              <a:t> </a:t>
            </a:r>
            <a:r>
              <a:rPr sz="2400" spc="-10" dirty="0">
                <a:solidFill>
                  <a:srgbClr val="001F5F"/>
                </a:solidFill>
                <a:latin typeface="Calibri"/>
                <a:cs typeface="Calibri"/>
              </a:rPr>
              <a:t>kullanımının</a:t>
            </a:r>
            <a:r>
              <a:rPr sz="2400" spc="10" dirty="0">
                <a:solidFill>
                  <a:srgbClr val="001F5F"/>
                </a:solidFill>
                <a:latin typeface="Calibri"/>
                <a:cs typeface="Calibri"/>
              </a:rPr>
              <a:t> </a:t>
            </a:r>
            <a:r>
              <a:rPr sz="2400" spc="-10" dirty="0">
                <a:solidFill>
                  <a:srgbClr val="001F5F"/>
                </a:solidFill>
                <a:latin typeface="Calibri"/>
                <a:cs typeface="Calibri"/>
              </a:rPr>
              <a:t>sürdürülebilir</a:t>
            </a:r>
            <a:r>
              <a:rPr sz="2400" spc="20" dirty="0">
                <a:solidFill>
                  <a:srgbClr val="001F5F"/>
                </a:solidFill>
                <a:latin typeface="Calibri"/>
                <a:cs typeface="Calibri"/>
              </a:rPr>
              <a:t> </a:t>
            </a:r>
            <a:r>
              <a:rPr sz="2400" spc="-15" dirty="0">
                <a:solidFill>
                  <a:srgbClr val="001F5F"/>
                </a:solidFill>
                <a:latin typeface="Calibri"/>
                <a:cs typeface="Calibri"/>
              </a:rPr>
              <a:t>ve</a:t>
            </a:r>
            <a:r>
              <a:rPr sz="2400" spc="25" dirty="0">
                <a:solidFill>
                  <a:srgbClr val="001F5F"/>
                </a:solidFill>
                <a:latin typeface="Calibri"/>
                <a:cs typeface="Calibri"/>
              </a:rPr>
              <a:t> </a:t>
            </a:r>
            <a:r>
              <a:rPr sz="2400" spc="-5" dirty="0">
                <a:solidFill>
                  <a:srgbClr val="001F5F"/>
                </a:solidFill>
                <a:latin typeface="Calibri"/>
                <a:cs typeface="Calibri"/>
              </a:rPr>
              <a:t>döngüsel</a:t>
            </a:r>
            <a:r>
              <a:rPr sz="2400" spc="10" dirty="0">
                <a:solidFill>
                  <a:srgbClr val="001F5F"/>
                </a:solidFill>
                <a:latin typeface="Calibri"/>
                <a:cs typeface="Calibri"/>
              </a:rPr>
              <a:t> </a:t>
            </a:r>
            <a:r>
              <a:rPr sz="2400" spc="-5" dirty="0">
                <a:solidFill>
                  <a:srgbClr val="001F5F"/>
                </a:solidFill>
                <a:latin typeface="Calibri"/>
                <a:cs typeface="Calibri"/>
              </a:rPr>
              <a:t>yönetiminin </a:t>
            </a:r>
            <a:r>
              <a:rPr sz="2400" spc="-530" dirty="0">
                <a:solidFill>
                  <a:srgbClr val="001F5F"/>
                </a:solidFill>
                <a:latin typeface="Calibri"/>
                <a:cs typeface="Calibri"/>
              </a:rPr>
              <a:t> </a:t>
            </a:r>
            <a:r>
              <a:rPr sz="2400" spc="-5" dirty="0">
                <a:solidFill>
                  <a:srgbClr val="001F5F"/>
                </a:solidFill>
                <a:latin typeface="Calibri"/>
                <a:cs typeface="Calibri"/>
              </a:rPr>
              <a:t>sağlanması,</a:t>
            </a:r>
            <a:r>
              <a:rPr sz="2400" spc="-15" dirty="0">
                <a:solidFill>
                  <a:srgbClr val="001F5F"/>
                </a:solidFill>
                <a:latin typeface="Calibri"/>
                <a:cs typeface="Calibri"/>
              </a:rPr>
              <a:t> biyoekonominin</a:t>
            </a:r>
            <a:r>
              <a:rPr sz="2400" spc="-10" dirty="0">
                <a:solidFill>
                  <a:srgbClr val="001F5F"/>
                </a:solidFill>
                <a:latin typeface="Calibri"/>
                <a:cs typeface="Calibri"/>
              </a:rPr>
              <a:t> </a:t>
            </a:r>
            <a:r>
              <a:rPr sz="2400" spc="-5" dirty="0">
                <a:solidFill>
                  <a:srgbClr val="001F5F"/>
                </a:solidFill>
                <a:latin typeface="Calibri"/>
                <a:cs typeface="Calibri"/>
              </a:rPr>
              <a:t>potansiyelini</a:t>
            </a:r>
            <a:r>
              <a:rPr sz="2400" spc="-25" dirty="0">
                <a:solidFill>
                  <a:srgbClr val="001F5F"/>
                </a:solidFill>
                <a:latin typeface="Calibri"/>
                <a:cs typeface="Calibri"/>
              </a:rPr>
              <a:t> </a:t>
            </a:r>
            <a:r>
              <a:rPr sz="2400" spc="-20" dirty="0">
                <a:solidFill>
                  <a:srgbClr val="001F5F"/>
                </a:solidFill>
                <a:latin typeface="Calibri"/>
                <a:cs typeface="Calibri"/>
              </a:rPr>
              <a:t>ortaya</a:t>
            </a:r>
            <a:r>
              <a:rPr sz="2400" spc="-15" dirty="0">
                <a:solidFill>
                  <a:srgbClr val="001F5F"/>
                </a:solidFill>
                <a:latin typeface="Calibri"/>
                <a:cs typeface="Calibri"/>
              </a:rPr>
              <a:t> </a:t>
            </a:r>
            <a:r>
              <a:rPr sz="2400" spc="-5" dirty="0">
                <a:solidFill>
                  <a:srgbClr val="001F5F"/>
                </a:solidFill>
                <a:latin typeface="Calibri"/>
                <a:cs typeface="Calibri"/>
              </a:rPr>
              <a:t>çıkarılması</a:t>
            </a:r>
            <a:endParaRPr sz="2400">
              <a:latin typeface="Calibri"/>
              <a:cs typeface="Calibri"/>
            </a:endParaRPr>
          </a:p>
          <a:p>
            <a:pPr>
              <a:lnSpc>
                <a:spcPct val="100000"/>
              </a:lnSpc>
              <a:spcBef>
                <a:spcPts val="50"/>
              </a:spcBef>
            </a:pPr>
            <a:endParaRPr sz="3300">
              <a:latin typeface="Calibri"/>
              <a:cs typeface="Calibri"/>
            </a:endParaRPr>
          </a:p>
          <a:p>
            <a:pPr marL="12700">
              <a:lnSpc>
                <a:spcPct val="100000"/>
              </a:lnSpc>
              <a:spcBef>
                <a:spcPts val="5"/>
              </a:spcBef>
            </a:pPr>
            <a:r>
              <a:rPr sz="2400" b="1" u="heavy" dirty="0">
                <a:solidFill>
                  <a:srgbClr val="001F5F"/>
                </a:solidFill>
                <a:uFill>
                  <a:solidFill>
                    <a:srgbClr val="001F5F"/>
                  </a:solidFill>
                </a:uFill>
                <a:latin typeface="Calibri"/>
                <a:cs typeface="Calibri"/>
              </a:rPr>
              <a:t>Alt</a:t>
            </a:r>
            <a:r>
              <a:rPr sz="2400" b="1" u="heavy" spc="-40" dirty="0">
                <a:solidFill>
                  <a:srgbClr val="001F5F"/>
                </a:solidFill>
                <a:uFill>
                  <a:solidFill>
                    <a:srgbClr val="001F5F"/>
                  </a:solidFill>
                </a:uFill>
                <a:latin typeface="Calibri"/>
                <a:cs typeface="Calibri"/>
              </a:rPr>
              <a:t> </a:t>
            </a:r>
            <a:r>
              <a:rPr sz="2400" b="1" u="heavy" spc="-5" dirty="0">
                <a:solidFill>
                  <a:srgbClr val="001F5F"/>
                </a:solidFill>
                <a:uFill>
                  <a:solidFill>
                    <a:srgbClr val="001F5F"/>
                  </a:solidFill>
                </a:uFill>
                <a:latin typeface="Calibri"/>
                <a:cs typeface="Calibri"/>
              </a:rPr>
              <a:t>Öncelikler:</a:t>
            </a:r>
            <a:endParaRPr sz="2400">
              <a:latin typeface="Calibri"/>
              <a:cs typeface="Calibri"/>
            </a:endParaRPr>
          </a:p>
          <a:p>
            <a:pPr marL="469900" indent="-457834">
              <a:lnSpc>
                <a:spcPct val="100000"/>
              </a:lnSpc>
              <a:spcBef>
                <a:spcPts val="600"/>
              </a:spcBef>
              <a:buAutoNum type="arabicPeriod"/>
              <a:tabLst>
                <a:tab pos="469900" algn="l"/>
                <a:tab pos="470534" algn="l"/>
              </a:tabLst>
            </a:pPr>
            <a:r>
              <a:rPr sz="2400" spc="-5" dirty="0">
                <a:solidFill>
                  <a:srgbClr val="001F5F"/>
                </a:solidFill>
                <a:latin typeface="Calibri"/>
                <a:cs typeface="Calibri"/>
              </a:rPr>
              <a:t>Döngüsel</a:t>
            </a:r>
            <a:r>
              <a:rPr sz="2400" spc="-10" dirty="0">
                <a:solidFill>
                  <a:srgbClr val="001F5F"/>
                </a:solidFill>
                <a:latin typeface="Calibri"/>
                <a:cs typeface="Calibri"/>
              </a:rPr>
              <a:t> </a:t>
            </a:r>
            <a:r>
              <a:rPr sz="2400" spc="-20" dirty="0">
                <a:solidFill>
                  <a:srgbClr val="001F5F"/>
                </a:solidFill>
                <a:latin typeface="Calibri"/>
                <a:cs typeface="Calibri"/>
              </a:rPr>
              <a:t>Ekonomiye</a:t>
            </a:r>
            <a:r>
              <a:rPr sz="2400" spc="-15" dirty="0">
                <a:solidFill>
                  <a:srgbClr val="001F5F"/>
                </a:solidFill>
                <a:latin typeface="Calibri"/>
                <a:cs typeface="Calibri"/>
              </a:rPr>
              <a:t> </a:t>
            </a:r>
            <a:r>
              <a:rPr sz="2400" dirty="0">
                <a:solidFill>
                  <a:srgbClr val="001F5F"/>
                </a:solidFill>
                <a:latin typeface="Calibri"/>
                <a:cs typeface="Calibri"/>
              </a:rPr>
              <a:t>Geçişin</a:t>
            </a:r>
            <a:r>
              <a:rPr sz="2400" spc="-25" dirty="0">
                <a:solidFill>
                  <a:srgbClr val="001F5F"/>
                </a:solidFill>
                <a:latin typeface="Calibri"/>
                <a:cs typeface="Calibri"/>
              </a:rPr>
              <a:t> </a:t>
            </a:r>
            <a:r>
              <a:rPr sz="2400" spc="-5" dirty="0">
                <a:solidFill>
                  <a:srgbClr val="001F5F"/>
                </a:solidFill>
                <a:latin typeface="Calibri"/>
                <a:cs typeface="Calibri"/>
              </a:rPr>
              <a:t>Sağlanması</a:t>
            </a:r>
            <a:endParaRPr sz="2400">
              <a:latin typeface="Calibri"/>
              <a:cs typeface="Calibri"/>
            </a:endParaRPr>
          </a:p>
          <a:p>
            <a:pPr marL="469900" marR="332105" indent="-457834">
              <a:lnSpc>
                <a:spcPct val="100000"/>
              </a:lnSpc>
              <a:spcBef>
                <a:spcPts val="600"/>
              </a:spcBef>
              <a:buAutoNum type="arabicPeriod"/>
              <a:tabLst>
                <a:tab pos="469900" algn="l"/>
                <a:tab pos="470534" algn="l"/>
              </a:tabLst>
            </a:pPr>
            <a:r>
              <a:rPr sz="2400" spc="-10" dirty="0">
                <a:solidFill>
                  <a:srgbClr val="001F5F"/>
                </a:solidFill>
                <a:latin typeface="Calibri"/>
                <a:cs typeface="Calibri"/>
              </a:rPr>
              <a:t>Sürdürülebilir</a:t>
            </a:r>
            <a:r>
              <a:rPr sz="2400" spc="20" dirty="0">
                <a:solidFill>
                  <a:srgbClr val="001F5F"/>
                </a:solidFill>
                <a:latin typeface="Calibri"/>
                <a:cs typeface="Calibri"/>
              </a:rPr>
              <a:t> </a:t>
            </a:r>
            <a:r>
              <a:rPr sz="2400" spc="-5" dirty="0">
                <a:solidFill>
                  <a:srgbClr val="001F5F"/>
                </a:solidFill>
                <a:latin typeface="Calibri"/>
                <a:cs typeface="Calibri"/>
              </a:rPr>
              <a:t>biyo-temelli</a:t>
            </a:r>
            <a:r>
              <a:rPr sz="2400" spc="5" dirty="0">
                <a:solidFill>
                  <a:srgbClr val="001F5F"/>
                </a:solidFill>
                <a:latin typeface="Calibri"/>
                <a:cs typeface="Calibri"/>
              </a:rPr>
              <a:t> </a:t>
            </a:r>
            <a:r>
              <a:rPr sz="2400" spc="-30" dirty="0">
                <a:solidFill>
                  <a:srgbClr val="001F5F"/>
                </a:solidFill>
                <a:latin typeface="Calibri"/>
                <a:cs typeface="Calibri"/>
              </a:rPr>
              <a:t>sistemler,</a:t>
            </a:r>
            <a:r>
              <a:rPr sz="2400" spc="-10" dirty="0">
                <a:solidFill>
                  <a:srgbClr val="001F5F"/>
                </a:solidFill>
                <a:latin typeface="Calibri"/>
                <a:cs typeface="Calibri"/>
              </a:rPr>
              <a:t> biyoteknoloji</a:t>
            </a:r>
            <a:r>
              <a:rPr sz="2400" spc="-15" dirty="0">
                <a:solidFill>
                  <a:srgbClr val="001F5F"/>
                </a:solidFill>
                <a:latin typeface="Calibri"/>
                <a:cs typeface="Calibri"/>
              </a:rPr>
              <a:t> ve</a:t>
            </a:r>
            <a:r>
              <a:rPr sz="2400" spc="35" dirty="0">
                <a:solidFill>
                  <a:srgbClr val="001F5F"/>
                </a:solidFill>
                <a:latin typeface="Calibri"/>
                <a:cs typeface="Calibri"/>
              </a:rPr>
              <a:t> </a:t>
            </a:r>
            <a:r>
              <a:rPr sz="2400" spc="-15" dirty="0">
                <a:solidFill>
                  <a:srgbClr val="001F5F"/>
                </a:solidFill>
                <a:latin typeface="Calibri"/>
                <a:cs typeface="Calibri"/>
              </a:rPr>
              <a:t>biyoekonomide</a:t>
            </a:r>
            <a:r>
              <a:rPr sz="2400" spc="15" dirty="0">
                <a:solidFill>
                  <a:srgbClr val="001F5F"/>
                </a:solidFill>
                <a:latin typeface="Calibri"/>
                <a:cs typeface="Calibri"/>
              </a:rPr>
              <a:t> </a:t>
            </a:r>
            <a:r>
              <a:rPr sz="2400" spc="-10" dirty="0">
                <a:solidFill>
                  <a:srgbClr val="001F5F"/>
                </a:solidFill>
                <a:latin typeface="Calibri"/>
                <a:cs typeface="Calibri"/>
              </a:rPr>
              <a:t>yenilikçi </a:t>
            </a:r>
            <a:r>
              <a:rPr sz="2400" spc="-525" dirty="0">
                <a:solidFill>
                  <a:srgbClr val="001F5F"/>
                </a:solidFill>
                <a:latin typeface="Calibri"/>
                <a:cs typeface="Calibri"/>
              </a:rPr>
              <a:t> </a:t>
            </a:r>
            <a:r>
              <a:rPr sz="2400" spc="-5" dirty="0">
                <a:solidFill>
                  <a:srgbClr val="001F5F"/>
                </a:solidFill>
                <a:latin typeface="Calibri"/>
                <a:cs typeface="Calibri"/>
              </a:rPr>
              <a:t>uygulamalar</a:t>
            </a:r>
            <a:endParaRPr sz="2400">
              <a:latin typeface="Calibri"/>
              <a:cs typeface="Calibri"/>
            </a:endParaRPr>
          </a:p>
          <a:p>
            <a:pPr marL="469900" indent="-457834">
              <a:lnSpc>
                <a:spcPct val="100000"/>
              </a:lnSpc>
              <a:spcBef>
                <a:spcPts val="600"/>
              </a:spcBef>
              <a:buAutoNum type="arabicPeriod"/>
              <a:tabLst>
                <a:tab pos="469900" algn="l"/>
                <a:tab pos="470534" algn="l"/>
              </a:tabLst>
            </a:pPr>
            <a:r>
              <a:rPr sz="2400" spc="-10" dirty="0">
                <a:solidFill>
                  <a:srgbClr val="001F5F"/>
                </a:solidFill>
                <a:latin typeface="Calibri"/>
                <a:cs typeface="Calibri"/>
              </a:rPr>
              <a:t>Mavi</a:t>
            </a:r>
            <a:r>
              <a:rPr sz="2400" spc="-15" dirty="0">
                <a:solidFill>
                  <a:srgbClr val="001F5F"/>
                </a:solidFill>
                <a:latin typeface="Calibri"/>
                <a:cs typeface="Calibri"/>
              </a:rPr>
              <a:t> biyoekonomi</a:t>
            </a:r>
            <a:r>
              <a:rPr sz="2400" spc="-10" dirty="0">
                <a:solidFill>
                  <a:srgbClr val="001F5F"/>
                </a:solidFill>
                <a:latin typeface="Calibri"/>
                <a:cs typeface="Calibri"/>
              </a:rPr>
              <a:t> </a:t>
            </a:r>
            <a:r>
              <a:rPr sz="2400" spc="-15" dirty="0">
                <a:solidFill>
                  <a:srgbClr val="001F5F"/>
                </a:solidFill>
                <a:latin typeface="Calibri"/>
                <a:cs typeface="Calibri"/>
              </a:rPr>
              <a:t>ve</a:t>
            </a:r>
            <a:r>
              <a:rPr sz="2400" dirty="0">
                <a:solidFill>
                  <a:srgbClr val="001F5F"/>
                </a:solidFill>
                <a:latin typeface="Calibri"/>
                <a:cs typeface="Calibri"/>
              </a:rPr>
              <a:t> </a:t>
            </a:r>
            <a:r>
              <a:rPr sz="2400" spc="-10" dirty="0">
                <a:solidFill>
                  <a:srgbClr val="001F5F"/>
                </a:solidFill>
                <a:latin typeface="Calibri"/>
                <a:cs typeface="Calibri"/>
              </a:rPr>
              <a:t>biyoteknoloji</a:t>
            </a:r>
            <a:r>
              <a:rPr sz="2400" spc="-15" dirty="0">
                <a:solidFill>
                  <a:srgbClr val="001F5F"/>
                </a:solidFill>
                <a:latin typeface="Calibri"/>
                <a:cs typeface="Calibri"/>
              </a:rPr>
              <a:t> </a:t>
            </a:r>
            <a:r>
              <a:rPr sz="2400" spc="-5" dirty="0">
                <a:solidFill>
                  <a:srgbClr val="001F5F"/>
                </a:solidFill>
                <a:latin typeface="Calibri"/>
                <a:cs typeface="Calibri"/>
              </a:rPr>
              <a:t>değer</a:t>
            </a:r>
            <a:r>
              <a:rPr sz="2400" spc="5" dirty="0">
                <a:solidFill>
                  <a:srgbClr val="001F5F"/>
                </a:solidFill>
                <a:latin typeface="Calibri"/>
                <a:cs typeface="Calibri"/>
              </a:rPr>
              <a:t> </a:t>
            </a:r>
            <a:r>
              <a:rPr sz="2400" dirty="0">
                <a:solidFill>
                  <a:srgbClr val="001F5F"/>
                </a:solidFill>
                <a:latin typeface="Calibri"/>
                <a:cs typeface="Calibri"/>
              </a:rPr>
              <a:t>zincirleri</a:t>
            </a:r>
            <a:r>
              <a:rPr sz="2400" spc="-25" dirty="0">
                <a:solidFill>
                  <a:srgbClr val="001F5F"/>
                </a:solidFill>
                <a:latin typeface="Calibri"/>
                <a:cs typeface="Calibri"/>
              </a:rPr>
              <a:t> </a:t>
            </a:r>
            <a:r>
              <a:rPr sz="2400" dirty="0">
                <a:solidFill>
                  <a:srgbClr val="001F5F"/>
                </a:solidFill>
                <a:latin typeface="Calibri"/>
                <a:cs typeface="Calibri"/>
              </a:rPr>
              <a:t>için</a:t>
            </a:r>
            <a:r>
              <a:rPr sz="2400" spc="-35" dirty="0">
                <a:solidFill>
                  <a:srgbClr val="001F5F"/>
                </a:solidFill>
                <a:latin typeface="Calibri"/>
                <a:cs typeface="Calibri"/>
              </a:rPr>
              <a:t> </a:t>
            </a:r>
            <a:r>
              <a:rPr sz="2400" spc="-15" dirty="0">
                <a:solidFill>
                  <a:srgbClr val="001F5F"/>
                </a:solidFill>
                <a:latin typeface="Calibri"/>
                <a:cs typeface="Calibri"/>
              </a:rPr>
              <a:t>inovasyon</a:t>
            </a:r>
            <a:endParaRPr sz="2400">
              <a:latin typeface="Calibri"/>
              <a:cs typeface="Calibri"/>
            </a:endParaRPr>
          </a:p>
        </p:txBody>
      </p:sp>
      <p:sp>
        <p:nvSpPr>
          <p:cNvPr id="4" name="object 4"/>
          <p:cNvSpPr txBox="1"/>
          <p:nvPr/>
        </p:nvSpPr>
        <p:spPr>
          <a:xfrm>
            <a:off x="483209" y="6267703"/>
            <a:ext cx="10981055" cy="543560"/>
          </a:xfrm>
          <a:prstGeom prst="rect">
            <a:avLst/>
          </a:prstGeom>
        </p:spPr>
        <p:txBody>
          <a:bodyPr vert="horz" wrap="square" lIns="0" tIns="12700" rIns="0" bIns="0" rtlCol="0">
            <a:spAutoFit/>
          </a:bodyPr>
          <a:lstStyle/>
          <a:p>
            <a:pPr marL="12700">
              <a:lnSpc>
                <a:spcPts val="2160"/>
              </a:lnSpc>
              <a:spcBef>
                <a:spcPts val="100"/>
              </a:spcBef>
            </a:pPr>
            <a:r>
              <a:rPr sz="1800" dirty="0">
                <a:solidFill>
                  <a:srgbClr val="001F5F"/>
                </a:solidFill>
                <a:latin typeface="Tahoma"/>
                <a:cs typeface="Tahoma"/>
              </a:rPr>
              <a:t>⁎</a:t>
            </a:r>
            <a:r>
              <a:rPr sz="1800" spc="-135" dirty="0">
                <a:solidFill>
                  <a:srgbClr val="001F5F"/>
                </a:solidFill>
                <a:latin typeface="Tahoma"/>
                <a:cs typeface="Tahoma"/>
              </a:rPr>
              <a:t> </a:t>
            </a:r>
            <a:r>
              <a:rPr sz="1600" i="1" spc="-10" dirty="0">
                <a:solidFill>
                  <a:srgbClr val="001F5F"/>
                </a:solidFill>
                <a:latin typeface="Calibri"/>
                <a:cs typeface="Calibri"/>
              </a:rPr>
              <a:t>Döngüsel</a:t>
            </a:r>
            <a:r>
              <a:rPr sz="1600" i="1" spc="45" dirty="0">
                <a:solidFill>
                  <a:srgbClr val="001F5F"/>
                </a:solidFill>
                <a:latin typeface="Calibri"/>
                <a:cs typeface="Calibri"/>
              </a:rPr>
              <a:t> </a:t>
            </a:r>
            <a:r>
              <a:rPr sz="1600" i="1" spc="-20" dirty="0">
                <a:solidFill>
                  <a:srgbClr val="001F5F"/>
                </a:solidFill>
                <a:latin typeface="Calibri"/>
                <a:cs typeface="Calibri"/>
              </a:rPr>
              <a:t>Ekonomi</a:t>
            </a:r>
            <a:r>
              <a:rPr sz="1600" i="1" spc="50" dirty="0">
                <a:solidFill>
                  <a:srgbClr val="001F5F"/>
                </a:solidFill>
                <a:latin typeface="Calibri"/>
                <a:cs typeface="Calibri"/>
              </a:rPr>
              <a:t> </a:t>
            </a:r>
            <a:r>
              <a:rPr sz="1600" i="1" spc="-5" dirty="0">
                <a:solidFill>
                  <a:srgbClr val="001F5F"/>
                </a:solidFill>
                <a:latin typeface="Calibri"/>
                <a:cs typeface="Calibri"/>
              </a:rPr>
              <a:t>ve</a:t>
            </a:r>
            <a:r>
              <a:rPr sz="1600" i="1" spc="20" dirty="0">
                <a:solidFill>
                  <a:srgbClr val="001F5F"/>
                </a:solidFill>
                <a:latin typeface="Calibri"/>
                <a:cs typeface="Calibri"/>
              </a:rPr>
              <a:t> </a:t>
            </a:r>
            <a:r>
              <a:rPr sz="1600" i="1" spc="-15" dirty="0">
                <a:solidFill>
                  <a:srgbClr val="001F5F"/>
                </a:solidFill>
                <a:latin typeface="Calibri"/>
                <a:cs typeface="Calibri"/>
              </a:rPr>
              <a:t>Biyoekonomi</a:t>
            </a:r>
            <a:r>
              <a:rPr sz="1600" i="1" spc="50" dirty="0">
                <a:solidFill>
                  <a:srgbClr val="001F5F"/>
                </a:solidFill>
                <a:latin typeface="Calibri"/>
                <a:cs typeface="Calibri"/>
              </a:rPr>
              <a:t> </a:t>
            </a:r>
            <a:r>
              <a:rPr sz="1600" i="1" spc="-10" dirty="0">
                <a:solidFill>
                  <a:srgbClr val="001F5F"/>
                </a:solidFill>
                <a:latin typeface="Calibri"/>
                <a:cs typeface="Calibri"/>
              </a:rPr>
              <a:t>2024</a:t>
            </a:r>
            <a:r>
              <a:rPr sz="1600" i="1" spc="35" dirty="0">
                <a:solidFill>
                  <a:srgbClr val="001F5F"/>
                </a:solidFill>
                <a:latin typeface="Calibri"/>
                <a:cs typeface="Calibri"/>
              </a:rPr>
              <a:t> </a:t>
            </a:r>
            <a:r>
              <a:rPr sz="1600" i="1" spc="-10" dirty="0">
                <a:solidFill>
                  <a:srgbClr val="001F5F"/>
                </a:solidFill>
                <a:latin typeface="Calibri"/>
                <a:cs typeface="Calibri"/>
              </a:rPr>
              <a:t>Dönemi</a:t>
            </a:r>
            <a:r>
              <a:rPr sz="1600" i="1" spc="25" dirty="0">
                <a:solidFill>
                  <a:srgbClr val="001F5F"/>
                </a:solidFill>
                <a:latin typeface="Calibri"/>
                <a:cs typeface="Calibri"/>
              </a:rPr>
              <a:t> </a:t>
            </a:r>
            <a:r>
              <a:rPr sz="1600" i="1" spc="-10" dirty="0">
                <a:solidFill>
                  <a:srgbClr val="001F5F"/>
                </a:solidFill>
                <a:latin typeface="Calibri"/>
                <a:cs typeface="Calibri"/>
              </a:rPr>
              <a:t>Çağrısı</a:t>
            </a:r>
            <a:r>
              <a:rPr sz="1600" i="1" spc="20" dirty="0">
                <a:solidFill>
                  <a:srgbClr val="001F5F"/>
                </a:solidFill>
                <a:latin typeface="Calibri"/>
                <a:cs typeface="Calibri"/>
              </a:rPr>
              <a:t> </a:t>
            </a:r>
            <a:r>
              <a:rPr sz="1600" i="1" spc="-5" dirty="0">
                <a:solidFill>
                  <a:srgbClr val="001F5F"/>
                </a:solidFill>
                <a:latin typeface="Calibri"/>
                <a:cs typeface="Calibri"/>
              </a:rPr>
              <a:t>açılış</a:t>
            </a:r>
            <a:r>
              <a:rPr sz="1600" i="1" spc="-10" dirty="0">
                <a:solidFill>
                  <a:srgbClr val="001F5F"/>
                </a:solidFill>
                <a:latin typeface="Calibri"/>
                <a:cs typeface="Calibri"/>
              </a:rPr>
              <a:t> tarihi:</a:t>
            </a:r>
            <a:r>
              <a:rPr sz="1600" i="1" spc="-5" dirty="0">
                <a:solidFill>
                  <a:srgbClr val="001F5F"/>
                </a:solidFill>
                <a:latin typeface="Calibri"/>
                <a:cs typeface="Calibri"/>
              </a:rPr>
              <a:t> 17</a:t>
            </a:r>
            <a:r>
              <a:rPr sz="1600" i="1" spc="55" dirty="0">
                <a:solidFill>
                  <a:srgbClr val="001F5F"/>
                </a:solidFill>
                <a:latin typeface="Calibri"/>
                <a:cs typeface="Calibri"/>
              </a:rPr>
              <a:t> </a:t>
            </a:r>
            <a:r>
              <a:rPr sz="1600" i="1" spc="-5" dirty="0">
                <a:solidFill>
                  <a:srgbClr val="001F5F"/>
                </a:solidFill>
                <a:latin typeface="Calibri"/>
                <a:cs typeface="Calibri"/>
              </a:rPr>
              <a:t>Ekim</a:t>
            </a:r>
            <a:r>
              <a:rPr sz="1600" i="1" dirty="0">
                <a:solidFill>
                  <a:srgbClr val="001F5F"/>
                </a:solidFill>
                <a:latin typeface="Calibri"/>
                <a:cs typeface="Calibri"/>
              </a:rPr>
              <a:t> </a:t>
            </a:r>
            <a:r>
              <a:rPr sz="1600" i="1" spc="-10" dirty="0">
                <a:solidFill>
                  <a:srgbClr val="001F5F"/>
                </a:solidFill>
                <a:latin typeface="Calibri"/>
                <a:cs typeface="Calibri"/>
              </a:rPr>
              <a:t>2023.</a:t>
            </a:r>
            <a:r>
              <a:rPr sz="1600" i="1" spc="50" dirty="0">
                <a:solidFill>
                  <a:srgbClr val="001F5F"/>
                </a:solidFill>
                <a:latin typeface="Calibri"/>
                <a:cs typeface="Calibri"/>
              </a:rPr>
              <a:t> </a:t>
            </a:r>
            <a:r>
              <a:rPr sz="1600" i="1" spc="-5" dirty="0">
                <a:solidFill>
                  <a:srgbClr val="001F5F"/>
                </a:solidFill>
                <a:latin typeface="Calibri"/>
                <a:cs typeface="Calibri"/>
              </a:rPr>
              <a:t>Proje</a:t>
            </a:r>
            <a:r>
              <a:rPr sz="1600" i="1" spc="15" dirty="0">
                <a:solidFill>
                  <a:srgbClr val="001F5F"/>
                </a:solidFill>
                <a:latin typeface="Calibri"/>
                <a:cs typeface="Calibri"/>
              </a:rPr>
              <a:t> </a:t>
            </a:r>
            <a:r>
              <a:rPr sz="1600" i="1" spc="-10" dirty="0">
                <a:solidFill>
                  <a:srgbClr val="001F5F"/>
                </a:solidFill>
                <a:latin typeface="Calibri"/>
                <a:cs typeface="Calibri"/>
              </a:rPr>
              <a:t>başına</a:t>
            </a:r>
            <a:r>
              <a:rPr sz="1600" i="1" spc="30" dirty="0">
                <a:solidFill>
                  <a:srgbClr val="001F5F"/>
                </a:solidFill>
                <a:latin typeface="Calibri"/>
                <a:cs typeface="Calibri"/>
              </a:rPr>
              <a:t> </a:t>
            </a:r>
            <a:r>
              <a:rPr sz="1600" i="1" spc="-10" dirty="0">
                <a:solidFill>
                  <a:srgbClr val="001F5F"/>
                </a:solidFill>
                <a:latin typeface="Calibri"/>
                <a:cs typeface="Calibri"/>
              </a:rPr>
              <a:t>bütçelerin</a:t>
            </a:r>
            <a:r>
              <a:rPr sz="1600" i="1" dirty="0">
                <a:solidFill>
                  <a:srgbClr val="001F5F"/>
                </a:solidFill>
                <a:latin typeface="Calibri"/>
                <a:cs typeface="Calibri"/>
              </a:rPr>
              <a:t> </a:t>
            </a:r>
            <a:r>
              <a:rPr sz="1600" i="1" spc="-5" dirty="0">
                <a:solidFill>
                  <a:srgbClr val="FF0000"/>
                </a:solidFill>
                <a:latin typeface="Calibri"/>
                <a:cs typeface="Calibri"/>
              </a:rPr>
              <a:t>1</a:t>
            </a:r>
            <a:r>
              <a:rPr sz="1600" i="1" spc="15" dirty="0">
                <a:solidFill>
                  <a:srgbClr val="FF0000"/>
                </a:solidFill>
                <a:latin typeface="Calibri"/>
                <a:cs typeface="Calibri"/>
              </a:rPr>
              <a:t> </a:t>
            </a:r>
            <a:r>
              <a:rPr sz="1600" i="1" spc="-5" dirty="0">
                <a:solidFill>
                  <a:srgbClr val="FF0000"/>
                </a:solidFill>
                <a:latin typeface="Calibri"/>
                <a:cs typeface="Calibri"/>
              </a:rPr>
              <a:t>Milyon</a:t>
            </a:r>
            <a:r>
              <a:rPr sz="1600" i="1" dirty="0">
                <a:solidFill>
                  <a:srgbClr val="FF0000"/>
                </a:solidFill>
                <a:latin typeface="Calibri"/>
                <a:cs typeface="Calibri"/>
              </a:rPr>
              <a:t> </a:t>
            </a:r>
            <a:r>
              <a:rPr sz="1600" i="1" spc="-5" dirty="0">
                <a:solidFill>
                  <a:srgbClr val="FF0000"/>
                </a:solidFill>
                <a:latin typeface="Calibri"/>
                <a:cs typeface="Calibri"/>
              </a:rPr>
              <a:t>€</a:t>
            </a:r>
            <a:r>
              <a:rPr sz="1600" i="1" spc="10" dirty="0">
                <a:solidFill>
                  <a:srgbClr val="FF0000"/>
                </a:solidFill>
                <a:latin typeface="Calibri"/>
                <a:cs typeface="Calibri"/>
              </a:rPr>
              <a:t> </a:t>
            </a:r>
            <a:r>
              <a:rPr sz="1600" i="1" spc="-5" dirty="0">
                <a:solidFill>
                  <a:srgbClr val="FF0000"/>
                </a:solidFill>
                <a:latin typeface="Calibri"/>
                <a:cs typeface="Calibri"/>
              </a:rPr>
              <a:t>ile 7</a:t>
            </a:r>
            <a:r>
              <a:rPr sz="1600" i="1" spc="10" dirty="0">
                <a:solidFill>
                  <a:srgbClr val="FF0000"/>
                </a:solidFill>
                <a:latin typeface="Calibri"/>
                <a:cs typeface="Calibri"/>
              </a:rPr>
              <a:t> </a:t>
            </a:r>
            <a:r>
              <a:rPr sz="1600" i="1" spc="-5" dirty="0">
                <a:solidFill>
                  <a:srgbClr val="FF0000"/>
                </a:solidFill>
                <a:latin typeface="Calibri"/>
                <a:cs typeface="Calibri"/>
              </a:rPr>
              <a:t>Milyon</a:t>
            </a:r>
            <a:r>
              <a:rPr sz="1600" i="1" spc="5" dirty="0">
                <a:solidFill>
                  <a:srgbClr val="FF0000"/>
                </a:solidFill>
                <a:latin typeface="Calibri"/>
                <a:cs typeface="Calibri"/>
              </a:rPr>
              <a:t> </a:t>
            </a:r>
            <a:r>
              <a:rPr sz="1600" i="1" spc="-5" dirty="0">
                <a:solidFill>
                  <a:srgbClr val="FF0000"/>
                </a:solidFill>
                <a:latin typeface="Calibri"/>
                <a:cs typeface="Calibri"/>
              </a:rPr>
              <a:t>€</a:t>
            </a:r>
            <a:endParaRPr sz="1600">
              <a:latin typeface="Calibri"/>
              <a:cs typeface="Calibri"/>
            </a:endParaRPr>
          </a:p>
          <a:p>
            <a:pPr marL="12700">
              <a:lnSpc>
                <a:spcPts val="1920"/>
              </a:lnSpc>
            </a:pPr>
            <a:r>
              <a:rPr sz="1600" i="1" spc="-5" dirty="0">
                <a:solidFill>
                  <a:srgbClr val="001F5F"/>
                </a:solidFill>
                <a:latin typeface="Calibri"/>
                <a:cs typeface="Calibri"/>
              </a:rPr>
              <a:t>arasında</a:t>
            </a:r>
            <a:r>
              <a:rPr sz="1600" i="1" spc="15" dirty="0">
                <a:solidFill>
                  <a:srgbClr val="001F5F"/>
                </a:solidFill>
                <a:latin typeface="Calibri"/>
                <a:cs typeface="Calibri"/>
              </a:rPr>
              <a:t> </a:t>
            </a:r>
            <a:r>
              <a:rPr sz="1600" i="1" spc="-5" dirty="0">
                <a:solidFill>
                  <a:srgbClr val="001F5F"/>
                </a:solidFill>
                <a:latin typeface="Calibri"/>
                <a:cs typeface="Calibri"/>
              </a:rPr>
              <a:t>değişmesi </a:t>
            </a:r>
            <a:r>
              <a:rPr sz="1600" i="1" spc="-15" dirty="0">
                <a:solidFill>
                  <a:srgbClr val="001F5F"/>
                </a:solidFill>
                <a:latin typeface="Calibri"/>
                <a:cs typeface="Calibri"/>
              </a:rPr>
              <a:t>beklenmektedir.</a:t>
            </a:r>
            <a:endParaRPr sz="1600">
              <a:latin typeface="Calibri"/>
              <a:cs typeface="Calibri"/>
            </a:endParaRPr>
          </a:p>
        </p:txBody>
      </p:sp>
      <p:pic>
        <p:nvPicPr>
          <p:cNvPr id="5" name="object 5"/>
          <p:cNvPicPr/>
          <p:nvPr/>
        </p:nvPicPr>
        <p:blipFill>
          <a:blip r:embed="rId2" cstate="print"/>
          <a:stretch>
            <a:fillRect/>
          </a:stretch>
        </p:blipFill>
        <p:spPr>
          <a:xfrm>
            <a:off x="9585959" y="1801367"/>
            <a:ext cx="2089403" cy="1487297"/>
          </a:xfrm>
          <a:prstGeom prst="rect">
            <a:avLst/>
          </a:prstGeom>
        </p:spPr>
      </p:pic>
      <p:pic>
        <p:nvPicPr>
          <p:cNvPr id="6" name="object 6"/>
          <p:cNvPicPr/>
          <p:nvPr/>
        </p:nvPicPr>
        <p:blipFill>
          <a:blip r:embed="rId3" cstate="print"/>
          <a:stretch>
            <a:fillRect/>
          </a:stretch>
        </p:blipFill>
        <p:spPr>
          <a:xfrm>
            <a:off x="9674352" y="4358640"/>
            <a:ext cx="2122931" cy="171907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55789"/>
            <a:ext cx="10488295" cy="609782"/>
          </a:xfrm>
          <a:prstGeom prst="rect">
            <a:avLst/>
          </a:prstGeom>
          <a:ln w="9144">
            <a:solidFill>
              <a:srgbClr val="BD4A47"/>
            </a:solidFill>
          </a:ln>
        </p:spPr>
        <p:txBody>
          <a:bodyPr vert="horz" wrap="square" lIns="0" tIns="116205" rIns="0" bIns="0" rtlCol="0">
            <a:spAutoFit/>
          </a:bodyPr>
          <a:lstStyle/>
          <a:p>
            <a:pPr marL="617855">
              <a:lnSpc>
                <a:spcPct val="100000"/>
              </a:lnSpc>
              <a:spcBef>
                <a:spcPts val="915"/>
              </a:spcBef>
            </a:pPr>
            <a:r>
              <a:rPr lang="tr-TR" sz="3200" b="1" spc="-15" dirty="0"/>
              <a:t>Destinasyon-4</a:t>
            </a:r>
            <a:r>
              <a:rPr sz="3200" b="1" u="none" spc="-45" dirty="0"/>
              <a:t>«Temiz</a:t>
            </a:r>
            <a:r>
              <a:rPr sz="3200" b="1" u="none" spc="30" dirty="0"/>
              <a:t> </a:t>
            </a:r>
            <a:r>
              <a:rPr sz="3200" b="1" u="none" spc="-15" dirty="0"/>
              <a:t>Çevre</a:t>
            </a:r>
            <a:r>
              <a:rPr sz="3200" b="1" u="none" spc="35" dirty="0"/>
              <a:t> </a:t>
            </a:r>
            <a:r>
              <a:rPr sz="3200" b="1" u="none" spc="-20" dirty="0"/>
              <a:t>ve</a:t>
            </a:r>
            <a:r>
              <a:rPr sz="3200" b="1" u="none" spc="20" dirty="0"/>
              <a:t> </a:t>
            </a:r>
            <a:r>
              <a:rPr sz="3200" b="1" u="none" spc="-5" dirty="0"/>
              <a:t>Sıfır</a:t>
            </a:r>
            <a:r>
              <a:rPr sz="3200" b="1" u="none" spc="20" dirty="0"/>
              <a:t> </a:t>
            </a:r>
            <a:r>
              <a:rPr sz="3200" b="1" u="none" spc="-5" dirty="0" err="1"/>
              <a:t>Kirlilik</a:t>
            </a:r>
            <a:r>
              <a:rPr sz="3200" b="1" u="none" spc="-5" dirty="0"/>
              <a:t>»</a:t>
            </a:r>
            <a:endParaRPr sz="3200" b="1" dirty="0"/>
          </a:p>
        </p:txBody>
      </p:sp>
      <p:sp>
        <p:nvSpPr>
          <p:cNvPr id="3" name="object 3"/>
          <p:cNvSpPr txBox="1"/>
          <p:nvPr/>
        </p:nvSpPr>
        <p:spPr>
          <a:xfrm>
            <a:off x="478332" y="1090761"/>
            <a:ext cx="11119485" cy="4358640"/>
          </a:xfrm>
          <a:prstGeom prst="rect">
            <a:avLst/>
          </a:prstGeom>
        </p:spPr>
        <p:txBody>
          <a:bodyPr vert="horz" wrap="square" lIns="0" tIns="10795" rIns="0" bIns="0" rtlCol="0">
            <a:spAutoFit/>
          </a:bodyPr>
          <a:lstStyle/>
          <a:p>
            <a:pPr marL="12700" marR="6985" algn="just">
              <a:lnSpc>
                <a:spcPct val="100499"/>
              </a:lnSpc>
              <a:spcBef>
                <a:spcPts val="85"/>
              </a:spcBef>
            </a:pPr>
            <a:r>
              <a:rPr sz="2400" b="1" u="heavy" spc="-45" dirty="0">
                <a:solidFill>
                  <a:srgbClr val="001F5F"/>
                </a:solidFill>
                <a:uFill>
                  <a:solidFill>
                    <a:srgbClr val="001F5F"/>
                  </a:solidFill>
                </a:uFill>
                <a:latin typeface="Calibri"/>
                <a:cs typeface="Calibri"/>
              </a:rPr>
              <a:t>Temel </a:t>
            </a:r>
            <a:r>
              <a:rPr sz="2400" b="1" u="heavy" spc="-10" dirty="0">
                <a:solidFill>
                  <a:srgbClr val="001F5F"/>
                </a:solidFill>
                <a:uFill>
                  <a:solidFill>
                    <a:srgbClr val="001F5F"/>
                  </a:solidFill>
                </a:uFill>
                <a:latin typeface="Calibri"/>
                <a:cs typeface="Calibri"/>
              </a:rPr>
              <a:t>Hedef: </a:t>
            </a:r>
            <a:r>
              <a:rPr sz="2000" dirty="0">
                <a:solidFill>
                  <a:srgbClr val="001F5F"/>
                </a:solidFill>
                <a:latin typeface="Calibri"/>
                <a:cs typeface="Calibri"/>
              </a:rPr>
              <a:t>Bu </a:t>
            </a:r>
            <a:r>
              <a:rPr sz="2000" spc="-10" dirty="0">
                <a:solidFill>
                  <a:srgbClr val="001F5F"/>
                </a:solidFill>
                <a:latin typeface="Calibri"/>
                <a:cs typeface="Calibri"/>
              </a:rPr>
              <a:t>destinasyon </a:t>
            </a:r>
            <a:r>
              <a:rPr sz="2000" spc="-5" dirty="0">
                <a:solidFill>
                  <a:srgbClr val="001F5F"/>
                </a:solidFill>
                <a:latin typeface="Calibri"/>
                <a:cs typeface="Calibri"/>
              </a:rPr>
              <a:t>ile </a:t>
            </a:r>
            <a:r>
              <a:rPr sz="2000" spc="-10" dirty="0">
                <a:solidFill>
                  <a:srgbClr val="001F5F"/>
                </a:solidFill>
                <a:latin typeface="Calibri"/>
                <a:cs typeface="Calibri"/>
              </a:rPr>
              <a:t>temiz ve </a:t>
            </a:r>
            <a:r>
              <a:rPr sz="2000" spc="-5" dirty="0">
                <a:solidFill>
                  <a:srgbClr val="001F5F"/>
                </a:solidFill>
                <a:latin typeface="Calibri"/>
                <a:cs typeface="Calibri"/>
              </a:rPr>
              <a:t>sağlıklı </a:t>
            </a:r>
            <a:r>
              <a:rPr sz="2000" spc="-15" dirty="0">
                <a:solidFill>
                  <a:srgbClr val="001F5F"/>
                </a:solidFill>
                <a:latin typeface="Calibri"/>
                <a:cs typeface="Calibri"/>
              </a:rPr>
              <a:t>hava, </a:t>
            </a:r>
            <a:r>
              <a:rPr sz="2000" spc="-10" dirty="0">
                <a:solidFill>
                  <a:srgbClr val="001F5F"/>
                </a:solidFill>
                <a:latin typeface="Calibri"/>
                <a:cs typeface="Calibri"/>
              </a:rPr>
              <a:t>toprak, </a:t>
            </a:r>
            <a:r>
              <a:rPr sz="2000" spc="-5" dirty="0">
                <a:solidFill>
                  <a:srgbClr val="001F5F"/>
                </a:solidFill>
                <a:latin typeface="Calibri"/>
                <a:cs typeface="Calibri"/>
              </a:rPr>
              <a:t>su </a:t>
            </a:r>
            <a:r>
              <a:rPr sz="2000" spc="-10" dirty="0">
                <a:solidFill>
                  <a:srgbClr val="001F5F"/>
                </a:solidFill>
                <a:latin typeface="Calibri"/>
                <a:cs typeface="Calibri"/>
              </a:rPr>
              <a:t>(tatlı </a:t>
            </a:r>
            <a:r>
              <a:rPr sz="2000" spc="-5" dirty="0">
                <a:solidFill>
                  <a:srgbClr val="001F5F"/>
                </a:solidFill>
                <a:latin typeface="Calibri"/>
                <a:cs typeface="Calibri"/>
              </a:rPr>
              <a:t>su </a:t>
            </a:r>
            <a:r>
              <a:rPr sz="2000" spc="-15" dirty="0">
                <a:solidFill>
                  <a:srgbClr val="001F5F"/>
                </a:solidFill>
                <a:latin typeface="Calibri"/>
                <a:cs typeface="Calibri"/>
              </a:rPr>
              <a:t>ve </a:t>
            </a:r>
            <a:r>
              <a:rPr sz="2000" spc="-5" dirty="0">
                <a:solidFill>
                  <a:srgbClr val="001F5F"/>
                </a:solidFill>
                <a:latin typeface="Calibri"/>
                <a:cs typeface="Calibri"/>
              </a:rPr>
              <a:t>deniz suyu) </a:t>
            </a:r>
            <a:r>
              <a:rPr sz="2000" spc="-10" dirty="0">
                <a:solidFill>
                  <a:srgbClr val="001F5F"/>
                </a:solidFill>
                <a:latin typeface="Calibri"/>
                <a:cs typeface="Calibri"/>
              </a:rPr>
              <a:t>temin </a:t>
            </a:r>
            <a:r>
              <a:rPr sz="2000" dirty="0">
                <a:solidFill>
                  <a:srgbClr val="001F5F"/>
                </a:solidFill>
                <a:latin typeface="Calibri"/>
                <a:cs typeface="Calibri"/>
              </a:rPr>
              <a:t>etmek, </a:t>
            </a:r>
            <a:r>
              <a:rPr sz="2000" spc="5" dirty="0">
                <a:solidFill>
                  <a:srgbClr val="001F5F"/>
                </a:solidFill>
                <a:latin typeface="Calibri"/>
                <a:cs typeface="Calibri"/>
              </a:rPr>
              <a:t> </a:t>
            </a:r>
            <a:r>
              <a:rPr sz="2000" spc="-10" dirty="0">
                <a:solidFill>
                  <a:srgbClr val="001F5F"/>
                </a:solidFill>
                <a:latin typeface="Calibri"/>
                <a:cs typeface="Calibri"/>
              </a:rPr>
              <a:t>doğal kaynakların </a:t>
            </a:r>
            <a:r>
              <a:rPr sz="2000" spc="-5" dirty="0">
                <a:solidFill>
                  <a:srgbClr val="001F5F"/>
                </a:solidFill>
                <a:latin typeface="Calibri"/>
                <a:cs typeface="Calibri"/>
              </a:rPr>
              <a:t>sürdürülebilir </a:t>
            </a:r>
            <a:r>
              <a:rPr sz="2000" spc="-15" dirty="0">
                <a:solidFill>
                  <a:srgbClr val="001F5F"/>
                </a:solidFill>
                <a:latin typeface="Calibri"/>
                <a:cs typeface="Calibri"/>
              </a:rPr>
              <a:t>ve </a:t>
            </a:r>
            <a:r>
              <a:rPr sz="2000" spc="-5" dirty="0">
                <a:solidFill>
                  <a:srgbClr val="001F5F"/>
                </a:solidFill>
                <a:latin typeface="Calibri"/>
                <a:cs typeface="Calibri"/>
              </a:rPr>
              <a:t>döngüsel yönetimini </a:t>
            </a:r>
            <a:r>
              <a:rPr sz="2000" dirty="0">
                <a:solidFill>
                  <a:srgbClr val="001F5F"/>
                </a:solidFill>
                <a:latin typeface="Calibri"/>
                <a:cs typeface="Calibri"/>
              </a:rPr>
              <a:t>sağlamak </a:t>
            </a:r>
            <a:r>
              <a:rPr sz="2000" spc="-5" dirty="0">
                <a:solidFill>
                  <a:srgbClr val="001F5F"/>
                </a:solidFill>
                <a:latin typeface="Calibri"/>
                <a:cs typeface="Calibri"/>
              </a:rPr>
              <a:t>maksadıyla </a:t>
            </a:r>
            <a:r>
              <a:rPr sz="2000" dirty="0">
                <a:solidFill>
                  <a:srgbClr val="001F5F"/>
                </a:solidFill>
                <a:latin typeface="Calibri"/>
                <a:cs typeface="Calibri"/>
              </a:rPr>
              <a:t>kirliliğin </a:t>
            </a:r>
            <a:r>
              <a:rPr sz="2000" spc="-5" dirty="0">
                <a:solidFill>
                  <a:srgbClr val="001F5F"/>
                </a:solidFill>
                <a:latin typeface="Calibri"/>
                <a:cs typeface="Calibri"/>
              </a:rPr>
              <a:t>durdurulmasına </a:t>
            </a:r>
            <a:r>
              <a:rPr sz="2000" spc="-30" dirty="0">
                <a:solidFill>
                  <a:srgbClr val="001F5F"/>
                </a:solidFill>
                <a:latin typeface="Calibri"/>
                <a:cs typeface="Calibri"/>
              </a:rPr>
              <a:t>ve </a:t>
            </a:r>
            <a:r>
              <a:rPr sz="2000" spc="-25" dirty="0">
                <a:solidFill>
                  <a:srgbClr val="001F5F"/>
                </a:solidFill>
                <a:latin typeface="Calibri"/>
                <a:cs typeface="Calibri"/>
              </a:rPr>
              <a:t> </a:t>
            </a:r>
            <a:r>
              <a:rPr sz="2000" spc="-5" dirty="0">
                <a:solidFill>
                  <a:srgbClr val="001F5F"/>
                </a:solidFill>
                <a:latin typeface="Calibri"/>
                <a:cs typeface="Calibri"/>
              </a:rPr>
              <a:t>ortadan kaldırılmasına</a:t>
            </a:r>
            <a:r>
              <a:rPr sz="2000" spc="40" dirty="0">
                <a:solidFill>
                  <a:srgbClr val="001F5F"/>
                </a:solidFill>
                <a:latin typeface="Calibri"/>
                <a:cs typeface="Calibri"/>
              </a:rPr>
              <a:t> </a:t>
            </a:r>
            <a:r>
              <a:rPr sz="2000" spc="-15" dirty="0">
                <a:solidFill>
                  <a:srgbClr val="001F5F"/>
                </a:solidFill>
                <a:latin typeface="Calibri"/>
                <a:cs typeface="Calibri"/>
              </a:rPr>
              <a:t>katkı</a:t>
            </a:r>
            <a:r>
              <a:rPr sz="2000" spc="25" dirty="0">
                <a:solidFill>
                  <a:srgbClr val="001F5F"/>
                </a:solidFill>
                <a:latin typeface="Calibri"/>
                <a:cs typeface="Calibri"/>
              </a:rPr>
              <a:t> </a:t>
            </a:r>
            <a:r>
              <a:rPr sz="2000" spc="-5" dirty="0">
                <a:solidFill>
                  <a:srgbClr val="001F5F"/>
                </a:solidFill>
                <a:latin typeface="Calibri"/>
                <a:cs typeface="Calibri"/>
              </a:rPr>
              <a:t>sağlanması</a:t>
            </a:r>
            <a:r>
              <a:rPr sz="2000" spc="10" dirty="0">
                <a:solidFill>
                  <a:srgbClr val="001F5F"/>
                </a:solidFill>
                <a:latin typeface="Calibri"/>
                <a:cs typeface="Calibri"/>
              </a:rPr>
              <a:t> </a:t>
            </a:r>
            <a:r>
              <a:rPr sz="2000" spc="-20" dirty="0">
                <a:solidFill>
                  <a:srgbClr val="001F5F"/>
                </a:solidFill>
                <a:latin typeface="Calibri"/>
                <a:cs typeface="Calibri"/>
              </a:rPr>
              <a:t>hedeflenmektedir.</a:t>
            </a:r>
            <a:endParaRPr sz="2000" dirty="0">
              <a:latin typeface="Calibri"/>
              <a:cs typeface="Calibri"/>
            </a:endParaRPr>
          </a:p>
          <a:p>
            <a:pPr marL="12700" algn="just">
              <a:lnSpc>
                <a:spcPct val="100000"/>
              </a:lnSpc>
              <a:spcBef>
                <a:spcPts val="600"/>
              </a:spcBef>
            </a:pPr>
            <a:r>
              <a:rPr sz="2000" dirty="0">
                <a:solidFill>
                  <a:srgbClr val="001F5F"/>
                </a:solidFill>
                <a:latin typeface="Calibri"/>
                <a:cs typeface="Calibri"/>
              </a:rPr>
              <a:t>Bu</a:t>
            </a:r>
            <a:r>
              <a:rPr sz="2000" spc="50" dirty="0">
                <a:solidFill>
                  <a:srgbClr val="001F5F"/>
                </a:solidFill>
                <a:latin typeface="Calibri"/>
                <a:cs typeface="Calibri"/>
              </a:rPr>
              <a:t> </a:t>
            </a:r>
            <a:r>
              <a:rPr sz="2000" spc="-5" dirty="0">
                <a:solidFill>
                  <a:srgbClr val="001F5F"/>
                </a:solidFill>
                <a:latin typeface="Calibri"/>
                <a:cs typeface="Calibri"/>
              </a:rPr>
              <a:t>hedef</a:t>
            </a:r>
            <a:r>
              <a:rPr sz="2000" spc="55" dirty="0">
                <a:solidFill>
                  <a:srgbClr val="001F5F"/>
                </a:solidFill>
                <a:latin typeface="Calibri"/>
                <a:cs typeface="Calibri"/>
              </a:rPr>
              <a:t> </a:t>
            </a:r>
            <a:r>
              <a:rPr sz="2000" spc="-5" dirty="0">
                <a:solidFill>
                  <a:srgbClr val="001F5F"/>
                </a:solidFill>
                <a:latin typeface="Calibri"/>
                <a:cs typeface="Calibri"/>
              </a:rPr>
              <a:t>doğrultusunda,</a:t>
            </a:r>
            <a:r>
              <a:rPr sz="2000" spc="65" dirty="0">
                <a:solidFill>
                  <a:srgbClr val="001F5F"/>
                </a:solidFill>
                <a:latin typeface="Calibri"/>
                <a:cs typeface="Calibri"/>
              </a:rPr>
              <a:t> </a:t>
            </a:r>
            <a:r>
              <a:rPr sz="2000" spc="-10" dirty="0">
                <a:solidFill>
                  <a:srgbClr val="001F5F"/>
                </a:solidFill>
                <a:latin typeface="Calibri"/>
                <a:cs typeface="Calibri"/>
              </a:rPr>
              <a:t>Avrupa’nın</a:t>
            </a:r>
            <a:r>
              <a:rPr sz="2000" spc="45" dirty="0">
                <a:solidFill>
                  <a:srgbClr val="001F5F"/>
                </a:solidFill>
                <a:latin typeface="Calibri"/>
                <a:cs typeface="Calibri"/>
              </a:rPr>
              <a:t> </a:t>
            </a:r>
            <a:r>
              <a:rPr sz="2000" spc="-30" dirty="0">
                <a:solidFill>
                  <a:srgbClr val="001F5F"/>
                </a:solidFill>
                <a:latin typeface="Calibri"/>
                <a:cs typeface="Calibri"/>
              </a:rPr>
              <a:t>Yeşil</a:t>
            </a:r>
            <a:r>
              <a:rPr sz="2000" spc="60" dirty="0">
                <a:solidFill>
                  <a:srgbClr val="001F5F"/>
                </a:solidFill>
                <a:latin typeface="Calibri"/>
                <a:cs typeface="Calibri"/>
              </a:rPr>
              <a:t> </a:t>
            </a:r>
            <a:r>
              <a:rPr sz="2000" spc="-5" dirty="0">
                <a:solidFill>
                  <a:srgbClr val="001F5F"/>
                </a:solidFill>
                <a:latin typeface="Calibri"/>
                <a:cs typeface="Calibri"/>
              </a:rPr>
              <a:t>Mutabakatı</a:t>
            </a:r>
            <a:r>
              <a:rPr sz="2000" spc="50" dirty="0">
                <a:solidFill>
                  <a:srgbClr val="001F5F"/>
                </a:solidFill>
                <a:latin typeface="Calibri"/>
                <a:cs typeface="Calibri"/>
              </a:rPr>
              <a:t> </a:t>
            </a:r>
            <a:r>
              <a:rPr sz="2000" spc="-15" dirty="0">
                <a:solidFill>
                  <a:srgbClr val="001F5F"/>
                </a:solidFill>
                <a:latin typeface="Calibri"/>
                <a:cs typeface="Calibri"/>
              </a:rPr>
              <a:t>ve</a:t>
            </a:r>
            <a:r>
              <a:rPr sz="2000" spc="70" dirty="0">
                <a:solidFill>
                  <a:srgbClr val="001F5F"/>
                </a:solidFill>
                <a:latin typeface="Calibri"/>
                <a:cs typeface="Calibri"/>
              </a:rPr>
              <a:t> </a:t>
            </a:r>
            <a:r>
              <a:rPr sz="2000" spc="-5" dirty="0">
                <a:solidFill>
                  <a:srgbClr val="001F5F"/>
                </a:solidFill>
                <a:latin typeface="Calibri"/>
                <a:cs typeface="Calibri"/>
              </a:rPr>
              <a:t>çevresel</a:t>
            </a:r>
            <a:r>
              <a:rPr sz="2000" spc="60" dirty="0">
                <a:solidFill>
                  <a:srgbClr val="001F5F"/>
                </a:solidFill>
                <a:latin typeface="Calibri"/>
                <a:cs typeface="Calibri"/>
              </a:rPr>
              <a:t> </a:t>
            </a:r>
            <a:r>
              <a:rPr sz="2000" spc="-5" dirty="0">
                <a:solidFill>
                  <a:srgbClr val="001F5F"/>
                </a:solidFill>
                <a:latin typeface="Calibri"/>
                <a:cs typeface="Calibri"/>
              </a:rPr>
              <a:t>zorlukları</a:t>
            </a:r>
            <a:r>
              <a:rPr sz="2000" spc="70" dirty="0">
                <a:solidFill>
                  <a:srgbClr val="001F5F"/>
                </a:solidFill>
                <a:latin typeface="Calibri"/>
                <a:cs typeface="Calibri"/>
              </a:rPr>
              <a:t> </a:t>
            </a:r>
            <a:r>
              <a:rPr sz="2000" spc="-5" dirty="0">
                <a:solidFill>
                  <a:srgbClr val="001F5F"/>
                </a:solidFill>
                <a:latin typeface="Calibri"/>
                <a:cs typeface="Calibri"/>
              </a:rPr>
              <a:t>hedef</a:t>
            </a:r>
            <a:r>
              <a:rPr sz="2000" spc="65" dirty="0">
                <a:solidFill>
                  <a:srgbClr val="001F5F"/>
                </a:solidFill>
                <a:latin typeface="Calibri"/>
                <a:cs typeface="Calibri"/>
              </a:rPr>
              <a:t> </a:t>
            </a:r>
            <a:r>
              <a:rPr sz="2000" dirty="0">
                <a:solidFill>
                  <a:srgbClr val="001F5F"/>
                </a:solidFill>
                <a:latin typeface="Calibri"/>
                <a:cs typeface="Calibri"/>
              </a:rPr>
              <a:t>alan</a:t>
            </a:r>
            <a:r>
              <a:rPr sz="2000" spc="55" dirty="0">
                <a:solidFill>
                  <a:srgbClr val="001F5F"/>
                </a:solidFill>
                <a:latin typeface="Calibri"/>
                <a:cs typeface="Calibri"/>
              </a:rPr>
              <a:t> </a:t>
            </a:r>
            <a:r>
              <a:rPr sz="2000" dirty="0">
                <a:solidFill>
                  <a:srgbClr val="001F5F"/>
                </a:solidFill>
                <a:latin typeface="Calibri"/>
                <a:cs typeface="Calibri"/>
              </a:rPr>
              <a:t>girişimler</a:t>
            </a:r>
            <a:r>
              <a:rPr sz="2000" spc="60" dirty="0">
                <a:solidFill>
                  <a:srgbClr val="001F5F"/>
                </a:solidFill>
                <a:latin typeface="Calibri"/>
                <a:cs typeface="Calibri"/>
              </a:rPr>
              <a:t> </a:t>
            </a:r>
            <a:r>
              <a:rPr sz="2000" dirty="0">
                <a:solidFill>
                  <a:srgbClr val="001F5F"/>
                </a:solidFill>
                <a:latin typeface="Calibri"/>
                <a:cs typeface="Calibri"/>
              </a:rPr>
              <a:t>ile</a:t>
            </a:r>
            <a:r>
              <a:rPr sz="2000" spc="55" dirty="0">
                <a:solidFill>
                  <a:srgbClr val="001F5F"/>
                </a:solidFill>
                <a:latin typeface="Calibri"/>
                <a:cs typeface="Calibri"/>
              </a:rPr>
              <a:t> </a:t>
            </a:r>
            <a:r>
              <a:rPr sz="2000" spc="-5" dirty="0">
                <a:solidFill>
                  <a:srgbClr val="001F5F"/>
                </a:solidFill>
                <a:latin typeface="Calibri"/>
                <a:cs typeface="Calibri"/>
              </a:rPr>
              <a:t>uyumlu</a:t>
            </a:r>
            <a:endParaRPr sz="2000" dirty="0">
              <a:latin typeface="Calibri"/>
              <a:cs typeface="Calibri"/>
            </a:endParaRPr>
          </a:p>
          <a:p>
            <a:pPr marL="12700" algn="just">
              <a:lnSpc>
                <a:spcPct val="100000"/>
              </a:lnSpc>
            </a:pPr>
            <a:r>
              <a:rPr sz="2000" spc="-5" dirty="0">
                <a:solidFill>
                  <a:srgbClr val="001F5F"/>
                </a:solidFill>
                <a:latin typeface="Calibri"/>
                <a:cs typeface="Calibri"/>
              </a:rPr>
              <a:t>olacak</a:t>
            </a:r>
            <a:r>
              <a:rPr sz="2000" dirty="0">
                <a:solidFill>
                  <a:srgbClr val="001F5F"/>
                </a:solidFill>
                <a:latin typeface="Calibri"/>
                <a:cs typeface="Calibri"/>
              </a:rPr>
              <a:t> </a:t>
            </a:r>
            <a:r>
              <a:rPr sz="2000" spc="-5" dirty="0">
                <a:solidFill>
                  <a:srgbClr val="001F5F"/>
                </a:solidFill>
                <a:latin typeface="Calibri"/>
                <a:cs typeface="Calibri"/>
              </a:rPr>
              <a:t>şekilde</a:t>
            </a:r>
            <a:r>
              <a:rPr sz="2000" spc="35" dirty="0">
                <a:solidFill>
                  <a:srgbClr val="001F5F"/>
                </a:solidFill>
                <a:latin typeface="Calibri"/>
                <a:cs typeface="Calibri"/>
              </a:rPr>
              <a:t> </a:t>
            </a:r>
            <a:r>
              <a:rPr sz="2000" spc="-10" dirty="0">
                <a:solidFill>
                  <a:srgbClr val="001F5F"/>
                </a:solidFill>
                <a:latin typeface="Calibri"/>
                <a:cs typeface="Calibri"/>
              </a:rPr>
              <a:t>çevresel</a:t>
            </a:r>
            <a:r>
              <a:rPr sz="2000" spc="35" dirty="0">
                <a:solidFill>
                  <a:srgbClr val="001F5F"/>
                </a:solidFill>
                <a:latin typeface="Calibri"/>
                <a:cs typeface="Calibri"/>
              </a:rPr>
              <a:t> </a:t>
            </a:r>
            <a:r>
              <a:rPr sz="2000" spc="-5" dirty="0">
                <a:solidFill>
                  <a:srgbClr val="001F5F"/>
                </a:solidFill>
                <a:latin typeface="Calibri"/>
                <a:cs typeface="Calibri"/>
              </a:rPr>
              <a:t>sürdürülebilirliğin</a:t>
            </a:r>
            <a:r>
              <a:rPr sz="2000" spc="25" dirty="0">
                <a:solidFill>
                  <a:srgbClr val="001F5F"/>
                </a:solidFill>
                <a:latin typeface="Calibri"/>
                <a:cs typeface="Calibri"/>
              </a:rPr>
              <a:t> </a:t>
            </a:r>
            <a:r>
              <a:rPr sz="2000" dirty="0">
                <a:solidFill>
                  <a:srgbClr val="001F5F"/>
                </a:solidFill>
                <a:latin typeface="Calibri"/>
                <a:cs typeface="Calibri"/>
              </a:rPr>
              <a:t>sağlanması </a:t>
            </a:r>
            <a:r>
              <a:rPr sz="2000" spc="-5" dirty="0">
                <a:solidFill>
                  <a:srgbClr val="001F5F"/>
                </a:solidFill>
                <a:latin typeface="Calibri"/>
                <a:cs typeface="Calibri"/>
              </a:rPr>
              <a:t>hedefi</a:t>
            </a:r>
            <a:r>
              <a:rPr sz="2000" dirty="0">
                <a:solidFill>
                  <a:srgbClr val="001F5F"/>
                </a:solidFill>
                <a:latin typeface="Calibri"/>
                <a:cs typeface="Calibri"/>
              </a:rPr>
              <a:t> </a:t>
            </a:r>
            <a:r>
              <a:rPr sz="2000" spc="-5" dirty="0">
                <a:solidFill>
                  <a:srgbClr val="001F5F"/>
                </a:solidFill>
                <a:latin typeface="Calibri"/>
                <a:cs typeface="Calibri"/>
              </a:rPr>
              <a:t>ile</a:t>
            </a:r>
            <a:r>
              <a:rPr sz="2000" spc="20" dirty="0">
                <a:solidFill>
                  <a:srgbClr val="001F5F"/>
                </a:solidFill>
                <a:latin typeface="Calibri"/>
                <a:cs typeface="Calibri"/>
              </a:rPr>
              <a:t> </a:t>
            </a:r>
            <a:r>
              <a:rPr sz="2000" spc="-10" dirty="0">
                <a:solidFill>
                  <a:srgbClr val="001F5F"/>
                </a:solidFill>
                <a:latin typeface="Calibri"/>
                <a:cs typeface="Calibri"/>
              </a:rPr>
              <a:t>toplam</a:t>
            </a:r>
            <a:r>
              <a:rPr sz="2000" spc="25" dirty="0">
                <a:solidFill>
                  <a:srgbClr val="001F5F"/>
                </a:solidFill>
                <a:latin typeface="Calibri"/>
                <a:cs typeface="Calibri"/>
              </a:rPr>
              <a:t> </a:t>
            </a:r>
            <a:r>
              <a:rPr sz="2000" dirty="0">
                <a:solidFill>
                  <a:srgbClr val="001F5F"/>
                </a:solidFill>
                <a:latin typeface="Calibri"/>
                <a:cs typeface="Calibri"/>
              </a:rPr>
              <a:t>5</a:t>
            </a:r>
            <a:r>
              <a:rPr sz="2000" spc="-10" dirty="0">
                <a:solidFill>
                  <a:srgbClr val="001F5F"/>
                </a:solidFill>
                <a:latin typeface="Calibri"/>
                <a:cs typeface="Calibri"/>
              </a:rPr>
              <a:t> </a:t>
            </a:r>
            <a:r>
              <a:rPr sz="2000" spc="-5" dirty="0">
                <a:solidFill>
                  <a:srgbClr val="001F5F"/>
                </a:solidFill>
                <a:latin typeface="Calibri"/>
                <a:cs typeface="Calibri"/>
              </a:rPr>
              <a:t>öncelik</a:t>
            </a:r>
            <a:r>
              <a:rPr sz="2000" spc="5" dirty="0">
                <a:solidFill>
                  <a:srgbClr val="001F5F"/>
                </a:solidFill>
                <a:latin typeface="Calibri"/>
                <a:cs typeface="Calibri"/>
              </a:rPr>
              <a:t> </a:t>
            </a:r>
            <a:r>
              <a:rPr sz="2000" spc="-5" dirty="0">
                <a:solidFill>
                  <a:srgbClr val="001F5F"/>
                </a:solidFill>
                <a:latin typeface="Calibri"/>
                <a:cs typeface="Calibri"/>
              </a:rPr>
              <a:t>belirlenmiştir:</a:t>
            </a:r>
            <a:endParaRPr sz="2000" dirty="0">
              <a:latin typeface="Calibri"/>
              <a:cs typeface="Calibri"/>
            </a:endParaRPr>
          </a:p>
          <a:p>
            <a:pPr>
              <a:lnSpc>
                <a:spcPct val="100000"/>
              </a:lnSpc>
            </a:pPr>
            <a:endParaRPr sz="2950" dirty="0">
              <a:latin typeface="Calibri"/>
              <a:cs typeface="Calibri"/>
            </a:endParaRPr>
          </a:p>
          <a:p>
            <a:pPr marL="12700">
              <a:lnSpc>
                <a:spcPct val="100000"/>
              </a:lnSpc>
            </a:pPr>
            <a:r>
              <a:rPr sz="2000" b="1" u="heavy" dirty="0">
                <a:solidFill>
                  <a:srgbClr val="001F5F"/>
                </a:solidFill>
                <a:uFill>
                  <a:solidFill>
                    <a:srgbClr val="001F5F"/>
                  </a:solidFill>
                </a:uFill>
                <a:latin typeface="Calibri"/>
                <a:cs typeface="Calibri"/>
              </a:rPr>
              <a:t>Alt</a:t>
            </a:r>
            <a:r>
              <a:rPr sz="2000" b="1" u="heavy" spc="-50" dirty="0">
                <a:solidFill>
                  <a:srgbClr val="001F5F"/>
                </a:solidFill>
                <a:uFill>
                  <a:solidFill>
                    <a:srgbClr val="001F5F"/>
                  </a:solidFill>
                </a:uFill>
                <a:latin typeface="Calibri"/>
                <a:cs typeface="Calibri"/>
              </a:rPr>
              <a:t> </a:t>
            </a:r>
            <a:r>
              <a:rPr sz="2000" b="1" u="heavy" spc="-5" dirty="0">
                <a:solidFill>
                  <a:srgbClr val="001F5F"/>
                </a:solidFill>
                <a:uFill>
                  <a:solidFill>
                    <a:srgbClr val="001F5F"/>
                  </a:solidFill>
                </a:uFill>
                <a:latin typeface="Calibri"/>
                <a:cs typeface="Calibri"/>
              </a:rPr>
              <a:t>Öncelikler:</a:t>
            </a:r>
            <a:endParaRPr sz="2000" dirty="0">
              <a:latin typeface="Calibri"/>
              <a:cs typeface="Calibri"/>
            </a:endParaRPr>
          </a:p>
          <a:p>
            <a:pPr marL="262255" indent="-250190">
              <a:lnSpc>
                <a:spcPct val="100000"/>
              </a:lnSpc>
              <a:spcBef>
                <a:spcPts val="605"/>
              </a:spcBef>
              <a:buAutoNum type="arabicPeriod"/>
              <a:tabLst>
                <a:tab pos="262890" algn="l"/>
              </a:tabLst>
            </a:pPr>
            <a:r>
              <a:rPr sz="2000" dirty="0">
                <a:solidFill>
                  <a:srgbClr val="001F5F"/>
                </a:solidFill>
                <a:latin typeface="Calibri"/>
                <a:cs typeface="Calibri"/>
              </a:rPr>
              <a:t>Su,</a:t>
            </a:r>
            <a:r>
              <a:rPr sz="2000" spc="-25" dirty="0">
                <a:solidFill>
                  <a:srgbClr val="001F5F"/>
                </a:solidFill>
                <a:latin typeface="Calibri"/>
                <a:cs typeface="Calibri"/>
              </a:rPr>
              <a:t> </a:t>
            </a:r>
            <a:r>
              <a:rPr sz="2000" spc="-15" dirty="0">
                <a:solidFill>
                  <a:srgbClr val="001F5F"/>
                </a:solidFill>
                <a:latin typeface="Calibri"/>
                <a:cs typeface="Calibri"/>
              </a:rPr>
              <a:t>toprak</a:t>
            </a:r>
            <a:r>
              <a:rPr sz="2000" spc="-5" dirty="0">
                <a:solidFill>
                  <a:srgbClr val="001F5F"/>
                </a:solidFill>
                <a:latin typeface="Calibri"/>
                <a:cs typeface="Calibri"/>
              </a:rPr>
              <a:t> </a:t>
            </a:r>
            <a:r>
              <a:rPr sz="2000" spc="-15" dirty="0">
                <a:solidFill>
                  <a:srgbClr val="001F5F"/>
                </a:solidFill>
                <a:latin typeface="Calibri"/>
                <a:cs typeface="Calibri"/>
              </a:rPr>
              <a:t>ve</a:t>
            </a:r>
            <a:r>
              <a:rPr sz="2000" dirty="0">
                <a:solidFill>
                  <a:srgbClr val="001F5F"/>
                </a:solidFill>
                <a:latin typeface="Calibri"/>
                <a:cs typeface="Calibri"/>
              </a:rPr>
              <a:t> </a:t>
            </a:r>
            <a:r>
              <a:rPr sz="2000" spc="-10" dirty="0">
                <a:solidFill>
                  <a:srgbClr val="001F5F"/>
                </a:solidFill>
                <a:latin typeface="Calibri"/>
                <a:cs typeface="Calibri"/>
              </a:rPr>
              <a:t>havada</a:t>
            </a:r>
            <a:r>
              <a:rPr sz="2000" spc="-5" dirty="0">
                <a:solidFill>
                  <a:srgbClr val="001F5F"/>
                </a:solidFill>
                <a:latin typeface="Calibri"/>
                <a:cs typeface="Calibri"/>
              </a:rPr>
              <a:t> kirliliğin</a:t>
            </a:r>
            <a:r>
              <a:rPr sz="2000" spc="10" dirty="0">
                <a:solidFill>
                  <a:srgbClr val="001F5F"/>
                </a:solidFill>
                <a:latin typeface="Calibri"/>
                <a:cs typeface="Calibri"/>
              </a:rPr>
              <a:t> </a:t>
            </a:r>
            <a:r>
              <a:rPr sz="2000" spc="-5" dirty="0">
                <a:solidFill>
                  <a:srgbClr val="001F5F"/>
                </a:solidFill>
                <a:latin typeface="Calibri"/>
                <a:cs typeface="Calibri"/>
              </a:rPr>
              <a:t>azaltılması</a:t>
            </a:r>
            <a:endParaRPr sz="2000" dirty="0">
              <a:latin typeface="Calibri"/>
              <a:cs typeface="Calibri"/>
            </a:endParaRPr>
          </a:p>
          <a:p>
            <a:pPr marL="262255" indent="-250190">
              <a:lnSpc>
                <a:spcPct val="100000"/>
              </a:lnSpc>
              <a:spcBef>
                <a:spcPts val="600"/>
              </a:spcBef>
              <a:buAutoNum type="arabicPeriod"/>
              <a:tabLst>
                <a:tab pos="262890" algn="l"/>
              </a:tabLst>
            </a:pPr>
            <a:r>
              <a:rPr sz="2000" dirty="0">
                <a:solidFill>
                  <a:srgbClr val="001F5F"/>
                </a:solidFill>
                <a:latin typeface="Calibri"/>
                <a:cs typeface="Calibri"/>
              </a:rPr>
              <a:t>İçme</a:t>
            </a:r>
            <a:r>
              <a:rPr sz="2000" spc="-5" dirty="0">
                <a:solidFill>
                  <a:srgbClr val="001F5F"/>
                </a:solidFill>
                <a:latin typeface="Calibri"/>
                <a:cs typeface="Calibri"/>
              </a:rPr>
              <a:t> </a:t>
            </a:r>
            <a:r>
              <a:rPr sz="2000" dirty="0">
                <a:solidFill>
                  <a:srgbClr val="001F5F"/>
                </a:solidFill>
                <a:latin typeface="Calibri"/>
                <a:cs typeface="Calibri"/>
              </a:rPr>
              <a:t>suyunun</a:t>
            </a:r>
            <a:r>
              <a:rPr sz="2000" spc="-15" dirty="0">
                <a:solidFill>
                  <a:srgbClr val="001F5F"/>
                </a:solidFill>
                <a:latin typeface="Calibri"/>
                <a:cs typeface="Calibri"/>
              </a:rPr>
              <a:t> korunması</a:t>
            </a:r>
            <a:r>
              <a:rPr sz="2000" spc="10" dirty="0">
                <a:solidFill>
                  <a:srgbClr val="001F5F"/>
                </a:solidFill>
                <a:latin typeface="Calibri"/>
                <a:cs typeface="Calibri"/>
              </a:rPr>
              <a:t> </a:t>
            </a:r>
            <a:r>
              <a:rPr sz="2000" spc="-15" dirty="0">
                <a:solidFill>
                  <a:srgbClr val="001F5F"/>
                </a:solidFill>
                <a:latin typeface="Calibri"/>
                <a:cs typeface="Calibri"/>
              </a:rPr>
              <a:t>ve</a:t>
            </a:r>
            <a:r>
              <a:rPr sz="2000" spc="20" dirty="0">
                <a:solidFill>
                  <a:srgbClr val="001F5F"/>
                </a:solidFill>
                <a:latin typeface="Calibri"/>
                <a:cs typeface="Calibri"/>
              </a:rPr>
              <a:t> </a:t>
            </a:r>
            <a:r>
              <a:rPr sz="2000" spc="-15" dirty="0">
                <a:solidFill>
                  <a:srgbClr val="001F5F"/>
                </a:solidFill>
                <a:latin typeface="Calibri"/>
                <a:cs typeface="Calibri"/>
              </a:rPr>
              <a:t>kentsel</a:t>
            </a:r>
            <a:r>
              <a:rPr sz="2000" spc="15" dirty="0">
                <a:solidFill>
                  <a:srgbClr val="001F5F"/>
                </a:solidFill>
                <a:latin typeface="Calibri"/>
                <a:cs typeface="Calibri"/>
              </a:rPr>
              <a:t> </a:t>
            </a:r>
            <a:r>
              <a:rPr sz="2000" spc="-5" dirty="0">
                <a:solidFill>
                  <a:srgbClr val="001F5F"/>
                </a:solidFill>
                <a:latin typeface="Calibri"/>
                <a:cs typeface="Calibri"/>
              </a:rPr>
              <a:t>su</a:t>
            </a:r>
            <a:r>
              <a:rPr sz="2000" spc="10" dirty="0">
                <a:solidFill>
                  <a:srgbClr val="001F5F"/>
                </a:solidFill>
                <a:latin typeface="Calibri"/>
                <a:cs typeface="Calibri"/>
              </a:rPr>
              <a:t> </a:t>
            </a:r>
            <a:r>
              <a:rPr sz="2000" spc="-5" dirty="0">
                <a:solidFill>
                  <a:srgbClr val="001F5F"/>
                </a:solidFill>
                <a:latin typeface="Calibri"/>
                <a:cs typeface="Calibri"/>
              </a:rPr>
              <a:t>kirliliğinin</a:t>
            </a:r>
            <a:r>
              <a:rPr sz="2000" spc="25" dirty="0">
                <a:solidFill>
                  <a:srgbClr val="001F5F"/>
                </a:solidFill>
                <a:latin typeface="Calibri"/>
                <a:cs typeface="Calibri"/>
              </a:rPr>
              <a:t> </a:t>
            </a:r>
            <a:r>
              <a:rPr sz="2000" spc="-10" dirty="0">
                <a:solidFill>
                  <a:srgbClr val="001F5F"/>
                </a:solidFill>
                <a:latin typeface="Calibri"/>
                <a:cs typeface="Calibri"/>
              </a:rPr>
              <a:t>yönetimi</a:t>
            </a:r>
            <a:endParaRPr sz="2000" dirty="0">
              <a:latin typeface="Calibri"/>
              <a:cs typeface="Calibri"/>
            </a:endParaRPr>
          </a:p>
          <a:p>
            <a:pPr marL="12700" marR="1920875">
              <a:lnSpc>
                <a:spcPts val="3000"/>
              </a:lnSpc>
              <a:spcBef>
                <a:spcPts val="200"/>
              </a:spcBef>
              <a:buAutoNum type="arabicPeriod"/>
              <a:tabLst>
                <a:tab pos="262890" algn="l"/>
              </a:tabLst>
            </a:pPr>
            <a:r>
              <a:rPr sz="2000" spc="-5" dirty="0">
                <a:solidFill>
                  <a:srgbClr val="001F5F"/>
                </a:solidFill>
                <a:latin typeface="Calibri"/>
                <a:cs typeface="Calibri"/>
              </a:rPr>
              <a:t>Biyo-temelli</a:t>
            </a:r>
            <a:r>
              <a:rPr sz="2000" spc="15" dirty="0">
                <a:solidFill>
                  <a:srgbClr val="001F5F"/>
                </a:solidFill>
                <a:latin typeface="Calibri"/>
                <a:cs typeface="Calibri"/>
              </a:rPr>
              <a:t> </a:t>
            </a:r>
            <a:r>
              <a:rPr sz="2000" spc="-10" dirty="0">
                <a:solidFill>
                  <a:srgbClr val="001F5F"/>
                </a:solidFill>
                <a:latin typeface="Calibri"/>
                <a:cs typeface="Calibri"/>
              </a:rPr>
              <a:t>proseslerin</a:t>
            </a:r>
            <a:r>
              <a:rPr sz="2000" spc="45" dirty="0">
                <a:solidFill>
                  <a:srgbClr val="001F5F"/>
                </a:solidFill>
                <a:latin typeface="Calibri"/>
                <a:cs typeface="Calibri"/>
              </a:rPr>
              <a:t> </a:t>
            </a:r>
            <a:r>
              <a:rPr sz="2000" spc="-15" dirty="0">
                <a:solidFill>
                  <a:srgbClr val="001F5F"/>
                </a:solidFill>
                <a:latin typeface="Calibri"/>
                <a:cs typeface="Calibri"/>
              </a:rPr>
              <a:t>ve</a:t>
            </a:r>
            <a:r>
              <a:rPr sz="2000" spc="15" dirty="0">
                <a:solidFill>
                  <a:srgbClr val="001F5F"/>
                </a:solidFill>
                <a:latin typeface="Calibri"/>
                <a:cs typeface="Calibri"/>
              </a:rPr>
              <a:t> </a:t>
            </a:r>
            <a:r>
              <a:rPr sz="2000" spc="-5" dirty="0">
                <a:solidFill>
                  <a:srgbClr val="001F5F"/>
                </a:solidFill>
                <a:latin typeface="Calibri"/>
                <a:cs typeface="Calibri"/>
              </a:rPr>
              <a:t>ürünlerin</a:t>
            </a:r>
            <a:r>
              <a:rPr sz="2000" spc="15" dirty="0">
                <a:solidFill>
                  <a:srgbClr val="001F5F"/>
                </a:solidFill>
                <a:latin typeface="Calibri"/>
                <a:cs typeface="Calibri"/>
              </a:rPr>
              <a:t> </a:t>
            </a:r>
            <a:r>
              <a:rPr sz="2000" spc="-10" dirty="0">
                <a:solidFill>
                  <a:srgbClr val="001F5F"/>
                </a:solidFill>
                <a:latin typeface="Calibri"/>
                <a:cs typeface="Calibri"/>
              </a:rPr>
              <a:t>çevresel</a:t>
            </a:r>
            <a:r>
              <a:rPr sz="2000" spc="30" dirty="0">
                <a:solidFill>
                  <a:srgbClr val="001F5F"/>
                </a:solidFill>
                <a:latin typeface="Calibri"/>
                <a:cs typeface="Calibri"/>
              </a:rPr>
              <a:t> </a:t>
            </a:r>
            <a:r>
              <a:rPr sz="2000" spc="-5" dirty="0">
                <a:solidFill>
                  <a:srgbClr val="001F5F"/>
                </a:solidFill>
                <a:latin typeface="Calibri"/>
                <a:cs typeface="Calibri"/>
              </a:rPr>
              <a:t>performanslarının</a:t>
            </a:r>
            <a:r>
              <a:rPr sz="2000" spc="30" dirty="0">
                <a:solidFill>
                  <a:srgbClr val="001F5F"/>
                </a:solidFill>
                <a:latin typeface="Calibri"/>
                <a:cs typeface="Calibri"/>
              </a:rPr>
              <a:t> </a:t>
            </a:r>
            <a:r>
              <a:rPr sz="2000" spc="-15" dirty="0">
                <a:solidFill>
                  <a:srgbClr val="001F5F"/>
                </a:solidFill>
                <a:latin typeface="Calibri"/>
                <a:cs typeface="Calibri"/>
              </a:rPr>
              <a:t>ve</a:t>
            </a:r>
            <a:r>
              <a:rPr sz="2000" spc="20" dirty="0">
                <a:solidFill>
                  <a:srgbClr val="001F5F"/>
                </a:solidFill>
                <a:latin typeface="Calibri"/>
                <a:cs typeface="Calibri"/>
              </a:rPr>
              <a:t> </a:t>
            </a:r>
            <a:r>
              <a:rPr sz="2000" spc="-5" dirty="0">
                <a:solidFill>
                  <a:srgbClr val="001F5F"/>
                </a:solidFill>
                <a:latin typeface="Calibri"/>
                <a:cs typeface="Calibri"/>
              </a:rPr>
              <a:t>sürdürülebilirliğinin </a:t>
            </a:r>
            <a:r>
              <a:rPr sz="2000" spc="-434" dirty="0">
                <a:solidFill>
                  <a:srgbClr val="001F5F"/>
                </a:solidFill>
                <a:latin typeface="Calibri"/>
                <a:cs typeface="Calibri"/>
              </a:rPr>
              <a:t> </a:t>
            </a:r>
            <a:r>
              <a:rPr sz="2000" spc="-5" dirty="0">
                <a:solidFill>
                  <a:srgbClr val="001F5F"/>
                </a:solidFill>
                <a:latin typeface="Calibri"/>
                <a:cs typeface="Calibri"/>
              </a:rPr>
              <a:t>Arttırılması</a:t>
            </a:r>
            <a:endParaRPr sz="2000" dirty="0">
              <a:latin typeface="Calibri"/>
              <a:cs typeface="Calibri"/>
            </a:endParaRPr>
          </a:p>
          <a:p>
            <a:pPr marL="318770" indent="-250825">
              <a:lnSpc>
                <a:spcPct val="100000"/>
              </a:lnSpc>
              <a:spcBef>
                <a:spcPts val="400"/>
              </a:spcBef>
              <a:buAutoNum type="arabicPeriod"/>
              <a:tabLst>
                <a:tab pos="319405" algn="l"/>
              </a:tabLst>
            </a:pPr>
            <a:r>
              <a:rPr sz="2000" spc="-5" dirty="0">
                <a:solidFill>
                  <a:srgbClr val="001F5F"/>
                </a:solidFill>
                <a:latin typeface="Calibri"/>
                <a:cs typeface="Calibri"/>
              </a:rPr>
              <a:t>Gıda</a:t>
            </a:r>
            <a:r>
              <a:rPr sz="2000" spc="15" dirty="0">
                <a:solidFill>
                  <a:srgbClr val="001F5F"/>
                </a:solidFill>
                <a:latin typeface="Calibri"/>
                <a:cs typeface="Calibri"/>
              </a:rPr>
              <a:t> </a:t>
            </a:r>
            <a:r>
              <a:rPr sz="2000" spc="-10" dirty="0">
                <a:solidFill>
                  <a:srgbClr val="001F5F"/>
                </a:solidFill>
                <a:latin typeface="Calibri"/>
                <a:cs typeface="Calibri"/>
              </a:rPr>
              <a:t>sistemlerinde</a:t>
            </a:r>
            <a:r>
              <a:rPr sz="2000" spc="70" dirty="0">
                <a:solidFill>
                  <a:srgbClr val="001F5F"/>
                </a:solidFill>
                <a:latin typeface="Calibri"/>
                <a:cs typeface="Calibri"/>
              </a:rPr>
              <a:t> </a:t>
            </a:r>
            <a:r>
              <a:rPr sz="2000" spc="-10" dirty="0">
                <a:solidFill>
                  <a:srgbClr val="001F5F"/>
                </a:solidFill>
                <a:latin typeface="Calibri"/>
                <a:cs typeface="Calibri"/>
              </a:rPr>
              <a:t>çevresel</a:t>
            </a:r>
            <a:r>
              <a:rPr sz="2000" spc="20" dirty="0">
                <a:solidFill>
                  <a:srgbClr val="001F5F"/>
                </a:solidFill>
                <a:latin typeface="Calibri"/>
                <a:cs typeface="Calibri"/>
              </a:rPr>
              <a:t> </a:t>
            </a:r>
            <a:r>
              <a:rPr sz="2000" spc="-5" dirty="0">
                <a:solidFill>
                  <a:srgbClr val="001F5F"/>
                </a:solidFill>
                <a:latin typeface="Calibri"/>
                <a:cs typeface="Calibri"/>
              </a:rPr>
              <a:t>etkinin</a:t>
            </a:r>
            <a:r>
              <a:rPr sz="2000" spc="30" dirty="0">
                <a:solidFill>
                  <a:srgbClr val="001F5F"/>
                </a:solidFill>
                <a:latin typeface="Calibri"/>
                <a:cs typeface="Calibri"/>
              </a:rPr>
              <a:t> </a:t>
            </a:r>
            <a:r>
              <a:rPr sz="2000" spc="-15" dirty="0">
                <a:solidFill>
                  <a:srgbClr val="001F5F"/>
                </a:solidFill>
                <a:latin typeface="Calibri"/>
                <a:cs typeface="Calibri"/>
              </a:rPr>
              <a:t>ve</a:t>
            </a:r>
            <a:r>
              <a:rPr sz="2000" spc="15" dirty="0">
                <a:solidFill>
                  <a:srgbClr val="001F5F"/>
                </a:solidFill>
                <a:latin typeface="Calibri"/>
                <a:cs typeface="Calibri"/>
              </a:rPr>
              <a:t> </a:t>
            </a:r>
            <a:r>
              <a:rPr sz="2000" spc="-5" dirty="0">
                <a:solidFill>
                  <a:srgbClr val="001F5F"/>
                </a:solidFill>
                <a:latin typeface="Calibri"/>
                <a:cs typeface="Calibri"/>
              </a:rPr>
              <a:t>kirliliğin</a:t>
            </a:r>
            <a:r>
              <a:rPr sz="2000" spc="30" dirty="0">
                <a:solidFill>
                  <a:srgbClr val="001F5F"/>
                </a:solidFill>
                <a:latin typeface="Calibri"/>
                <a:cs typeface="Calibri"/>
              </a:rPr>
              <a:t> </a:t>
            </a:r>
            <a:r>
              <a:rPr sz="2000" spc="-5" dirty="0">
                <a:solidFill>
                  <a:srgbClr val="001F5F"/>
                </a:solidFill>
                <a:latin typeface="Calibri"/>
                <a:cs typeface="Calibri"/>
              </a:rPr>
              <a:t>azaltılması</a:t>
            </a:r>
            <a:endParaRPr sz="2000" dirty="0">
              <a:latin typeface="Calibri"/>
              <a:cs typeface="Calibri"/>
            </a:endParaRPr>
          </a:p>
        </p:txBody>
      </p:sp>
      <p:sp>
        <p:nvSpPr>
          <p:cNvPr id="4" name="object 4"/>
          <p:cNvSpPr txBox="1"/>
          <p:nvPr/>
        </p:nvSpPr>
        <p:spPr>
          <a:xfrm>
            <a:off x="478332" y="5892505"/>
            <a:ext cx="11119485" cy="521970"/>
          </a:xfrm>
          <a:prstGeom prst="rect">
            <a:avLst/>
          </a:prstGeom>
        </p:spPr>
        <p:txBody>
          <a:bodyPr vert="horz" wrap="square" lIns="0" tIns="32384" rIns="0" bIns="0" rtlCol="0">
            <a:spAutoFit/>
          </a:bodyPr>
          <a:lstStyle/>
          <a:p>
            <a:pPr marL="12700" marR="5080">
              <a:lnSpc>
                <a:spcPts val="1910"/>
              </a:lnSpc>
              <a:spcBef>
                <a:spcPts val="254"/>
              </a:spcBef>
            </a:pPr>
            <a:r>
              <a:rPr sz="1650" spc="-30" dirty="0">
                <a:solidFill>
                  <a:srgbClr val="001F5F"/>
                </a:solidFill>
                <a:latin typeface="Tahoma"/>
                <a:cs typeface="Tahoma"/>
              </a:rPr>
              <a:t>⁎</a:t>
            </a:r>
            <a:r>
              <a:rPr sz="1650" spc="-65" dirty="0">
                <a:solidFill>
                  <a:srgbClr val="001F5F"/>
                </a:solidFill>
                <a:latin typeface="Tahoma"/>
                <a:cs typeface="Tahoma"/>
              </a:rPr>
              <a:t> </a:t>
            </a:r>
            <a:r>
              <a:rPr sz="1600" i="1" spc="-35" dirty="0">
                <a:solidFill>
                  <a:srgbClr val="001F5F"/>
                </a:solidFill>
                <a:latin typeface="Calibri"/>
                <a:cs typeface="Calibri"/>
              </a:rPr>
              <a:t>Temiz</a:t>
            </a:r>
            <a:r>
              <a:rPr sz="1600" i="1" spc="95" dirty="0">
                <a:solidFill>
                  <a:srgbClr val="001F5F"/>
                </a:solidFill>
                <a:latin typeface="Calibri"/>
                <a:cs typeface="Calibri"/>
              </a:rPr>
              <a:t> </a:t>
            </a:r>
            <a:r>
              <a:rPr sz="1600" i="1" spc="-10" dirty="0">
                <a:solidFill>
                  <a:srgbClr val="001F5F"/>
                </a:solidFill>
                <a:latin typeface="Calibri"/>
                <a:cs typeface="Calibri"/>
              </a:rPr>
              <a:t>Çevre</a:t>
            </a:r>
            <a:r>
              <a:rPr sz="1600" i="1" spc="90" dirty="0">
                <a:solidFill>
                  <a:srgbClr val="001F5F"/>
                </a:solidFill>
                <a:latin typeface="Calibri"/>
                <a:cs typeface="Calibri"/>
              </a:rPr>
              <a:t> </a:t>
            </a:r>
            <a:r>
              <a:rPr sz="1600" i="1" spc="-5" dirty="0">
                <a:solidFill>
                  <a:srgbClr val="001F5F"/>
                </a:solidFill>
                <a:latin typeface="Calibri"/>
                <a:cs typeface="Calibri"/>
              </a:rPr>
              <a:t>ve</a:t>
            </a:r>
            <a:r>
              <a:rPr sz="1600" i="1" spc="95" dirty="0">
                <a:solidFill>
                  <a:srgbClr val="001F5F"/>
                </a:solidFill>
                <a:latin typeface="Calibri"/>
                <a:cs typeface="Calibri"/>
              </a:rPr>
              <a:t> </a:t>
            </a:r>
            <a:r>
              <a:rPr sz="1600" i="1" spc="-5" dirty="0">
                <a:solidFill>
                  <a:srgbClr val="001F5F"/>
                </a:solidFill>
                <a:latin typeface="Calibri"/>
                <a:cs typeface="Calibri"/>
              </a:rPr>
              <a:t>Sıfır</a:t>
            </a:r>
            <a:r>
              <a:rPr sz="1600" i="1" spc="95" dirty="0">
                <a:solidFill>
                  <a:srgbClr val="001F5F"/>
                </a:solidFill>
                <a:latin typeface="Calibri"/>
                <a:cs typeface="Calibri"/>
              </a:rPr>
              <a:t> </a:t>
            </a:r>
            <a:r>
              <a:rPr sz="1600" i="1" spc="-5" dirty="0">
                <a:solidFill>
                  <a:srgbClr val="001F5F"/>
                </a:solidFill>
                <a:latin typeface="Calibri"/>
                <a:cs typeface="Calibri"/>
              </a:rPr>
              <a:t>Kirlilik</a:t>
            </a:r>
            <a:r>
              <a:rPr sz="1600" i="1" spc="85" dirty="0">
                <a:solidFill>
                  <a:srgbClr val="001F5F"/>
                </a:solidFill>
                <a:latin typeface="Calibri"/>
                <a:cs typeface="Calibri"/>
              </a:rPr>
              <a:t> </a:t>
            </a:r>
            <a:r>
              <a:rPr sz="1600" i="1" spc="-5" dirty="0">
                <a:solidFill>
                  <a:srgbClr val="001F5F"/>
                </a:solidFill>
                <a:latin typeface="Calibri"/>
                <a:cs typeface="Calibri"/>
              </a:rPr>
              <a:t>2023</a:t>
            </a:r>
            <a:r>
              <a:rPr sz="1600" i="1" spc="95" dirty="0">
                <a:solidFill>
                  <a:srgbClr val="001F5F"/>
                </a:solidFill>
                <a:latin typeface="Calibri"/>
                <a:cs typeface="Calibri"/>
              </a:rPr>
              <a:t> </a:t>
            </a:r>
            <a:r>
              <a:rPr sz="1600" i="1" spc="-5" dirty="0">
                <a:solidFill>
                  <a:srgbClr val="001F5F"/>
                </a:solidFill>
                <a:latin typeface="Calibri"/>
                <a:cs typeface="Calibri"/>
              </a:rPr>
              <a:t>–</a:t>
            </a:r>
            <a:r>
              <a:rPr sz="1600" i="1" spc="100" dirty="0">
                <a:solidFill>
                  <a:srgbClr val="001F5F"/>
                </a:solidFill>
                <a:latin typeface="Calibri"/>
                <a:cs typeface="Calibri"/>
              </a:rPr>
              <a:t> </a:t>
            </a:r>
            <a:r>
              <a:rPr sz="1600" i="1" spc="-5" dirty="0">
                <a:solidFill>
                  <a:srgbClr val="001F5F"/>
                </a:solidFill>
                <a:latin typeface="Calibri"/>
                <a:cs typeface="Calibri"/>
              </a:rPr>
              <a:t>2024</a:t>
            </a:r>
            <a:r>
              <a:rPr sz="1600" i="1" spc="85" dirty="0">
                <a:solidFill>
                  <a:srgbClr val="001F5F"/>
                </a:solidFill>
                <a:latin typeface="Calibri"/>
                <a:cs typeface="Calibri"/>
              </a:rPr>
              <a:t> </a:t>
            </a:r>
            <a:r>
              <a:rPr sz="1600" i="1" spc="-5" dirty="0">
                <a:solidFill>
                  <a:srgbClr val="001F5F"/>
                </a:solidFill>
                <a:latin typeface="Calibri"/>
                <a:cs typeface="Calibri"/>
              </a:rPr>
              <a:t>Dönemi</a:t>
            </a:r>
            <a:r>
              <a:rPr sz="1600" i="1" spc="95" dirty="0">
                <a:solidFill>
                  <a:srgbClr val="001F5F"/>
                </a:solidFill>
                <a:latin typeface="Calibri"/>
                <a:cs typeface="Calibri"/>
              </a:rPr>
              <a:t> </a:t>
            </a:r>
            <a:r>
              <a:rPr sz="1600" i="1" spc="-5" dirty="0">
                <a:solidFill>
                  <a:srgbClr val="001F5F"/>
                </a:solidFill>
                <a:latin typeface="Calibri"/>
                <a:cs typeface="Calibri"/>
              </a:rPr>
              <a:t>Çağrısı</a:t>
            </a:r>
            <a:r>
              <a:rPr sz="1600" i="1" spc="100" dirty="0">
                <a:solidFill>
                  <a:srgbClr val="001F5F"/>
                </a:solidFill>
                <a:latin typeface="Calibri"/>
                <a:cs typeface="Calibri"/>
              </a:rPr>
              <a:t> </a:t>
            </a:r>
            <a:r>
              <a:rPr sz="1600" i="1" spc="-5" dirty="0">
                <a:solidFill>
                  <a:srgbClr val="001F5F"/>
                </a:solidFill>
                <a:latin typeface="Calibri"/>
                <a:cs typeface="Calibri"/>
              </a:rPr>
              <a:t>Açılış</a:t>
            </a:r>
            <a:r>
              <a:rPr sz="1600" i="1" spc="85" dirty="0">
                <a:solidFill>
                  <a:srgbClr val="001F5F"/>
                </a:solidFill>
                <a:latin typeface="Calibri"/>
                <a:cs typeface="Calibri"/>
              </a:rPr>
              <a:t> </a:t>
            </a:r>
            <a:r>
              <a:rPr sz="1600" i="1" spc="-25" dirty="0">
                <a:solidFill>
                  <a:srgbClr val="001F5F"/>
                </a:solidFill>
                <a:latin typeface="Calibri"/>
                <a:cs typeface="Calibri"/>
              </a:rPr>
              <a:t>Tarihi:</a:t>
            </a:r>
            <a:r>
              <a:rPr sz="1600" i="1" spc="90" dirty="0">
                <a:solidFill>
                  <a:srgbClr val="001F5F"/>
                </a:solidFill>
                <a:latin typeface="Calibri"/>
                <a:cs typeface="Calibri"/>
              </a:rPr>
              <a:t> </a:t>
            </a:r>
            <a:r>
              <a:rPr sz="1600" i="1" spc="-5" dirty="0">
                <a:solidFill>
                  <a:srgbClr val="001F5F"/>
                </a:solidFill>
                <a:latin typeface="Calibri"/>
                <a:cs typeface="Calibri"/>
              </a:rPr>
              <a:t>17</a:t>
            </a:r>
            <a:r>
              <a:rPr sz="1600" i="1" spc="90" dirty="0">
                <a:solidFill>
                  <a:srgbClr val="001F5F"/>
                </a:solidFill>
                <a:latin typeface="Calibri"/>
                <a:cs typeface="Calibri"/>
              </a:rPr>
              <a:t> </a:t>
            </a:r>
            <a:r>
              <a:rPr sz="1600" i="1" spc="-10" dirty="0">
                <a:solidFill>
                  <a:srgbClr val="001F5F"/>
                </a:solidFill>
                <a:latin typeface="Calibri"/>
                <a:cs typeface="Calibri"/>
              </a:rPr>
              <a:t>Ekim</a:t>
            </a:r>
            <a:r>
              <a:rPr sz="1600" i="1" spc="85" dirty="0">
                <a:solidFill>
                  <a:srgbClr val="001F5F"/>
                </a:solidFill>
                <a:latin typeface="Calibri"/>
                <a:cs typeface="Calibri"/>
              </a:rPr>
              <a:t> </a:t>
            </a:r>
            <a:r>
              <a:rPr sz="1600" i="1" spc="-5" dirty="0">
                <a:solidFill>
                  <a:srgbClr val="001F5F"/>
                </a:solidFill>
                <a:latin typeface="Calibri"/>
                <a:cs typeface="Calibri"/>
              </a:rPr>
              <a:t>2023.</a:t>
            </a:r>
            <a:r>
              <a:rPr sz="1600" i="1" spc="95" dirty="0">
                <a:solidFill>
                  <a:srgbClr val="001F5F"/>
                </a:solidFill>
                <a:latin typeface="Calibri"/>
                <a:cs typeface="Calibri"/>
              </a:rPr>
              <a:t> </a:t>
            </a:r>
            <a:r>
              <a:rPr sz="1600" i="1" spc="-5" dirty="0">
                <a:solidFill>
                  <a:srgbClr val="001F5F"/>
                </a:solidFill>
                <a:latin typeface="Calibri"/>
                <a:cs typeface="Calibri"/>
              </a:rPr>
              <a:t>Proje</a:t>
            </a:r>
            <a:r>
              <a:rPr sz="1600" i="1" spc="105" dirty="0">
                <a:solidFill>
                  <a:srgbClr val="001F5F"/>
                </a:solidFill>
                <a:latin typeface="Calibri"/>
                <a:cs typeface="Calibri"/>
              </a:rPr>
              <a:t> </a:t>
            </a:r>
            <a:r>
              <a:rPr sz="1600" i="1" spc="-5" dirty="0">
                <a:solidFill>
                  <a:srgbClr val="001F5F"/>
                </a:solidFill>
                <a:latin typeface="Calibri"/>
                <a:cs typeface="Calibri"/>
              </a:rPr>
              <a:t>başına</a:t>
            </a:r>
            <a:r>
              <a:rPr sz="1600" i="1" spc="90" dirty="0">
                <a:solidFill>
                  <a:srgbClr val="001F5F"/>
                </a:solidFill>
                <a:latin typeface="Calibri"/>
                <a:cs typeface="Calibri"/>
              </a:rPr>
              <a:t> </a:t>
            </a:r>
            <a:r>
              <a:rPr sz="1600" i="1" spc="-10" dirty="0">
                <a:solidFill>
                  <a:srgbClr val="001F5F"/>
                </a:solidFill>
                <a:latin typeface="Calibri"/>
                <a:cs typeface="Calibri"/>
              </a:rPr>
              <a:t>bütçelerin</a:t>
            </a:r>
            <a:r>
              <a:rPr sz="1600" i="1" spc="90" dirty="0">
                <a:solidFill>
                  <a:srgbClr val="001F5F"/>
                </a:solidFill>
                <a:latin typeface="Calibri"/>
                <a:cs typeface="Calibri"/>
              </a:rPr>
              <a:t> </a:t>
            </a:r>
            <a:r>
              <a:rPr sz="1600" i="1" spc="-5" dirty="0">
                <a:solidFill>
                  <a:srgbClr val="FF0000"/>
                </a:solidFill>
                <a:latin typeface="Calibri"/>
                <a:cs typeface="Calibri"/>
              </a:rPr>
              <a:t>2</a:t>
            </a:r>
            <a:r>
              <a:rPr sz="1600" i="1" spc="85" dirty="0">
                <a:solidFill>
                  <a:srgbClr val="FF0000"/>
                </a:solidFill>
                <a:latin typeface="Calibri"/>
                <a:cs typeface="Calibri"/>
              </a:rPr>
              <a:t> </a:t>
            </a:r>
            <a:r>
              <a:rPr sz="1600" i="1" spc="-5" dirty="0">
                <a:solidFill>
                  <a:srgbClr val="FF0000"/>
                </a:solidFill>
                <a:latin typeface="Calibri"/>
                <a:cs typeface="Calibri"/>
              </a:rPr>
              <a:t>Milyon</a:t>
            </a:r>
            <a:r>
              <a:rPr sz="1600" i="1" spc="95" dirty="0">
                <a:solidFill>
                  <a:srgbClr val="FF0000"/>
                </a:solidFill>
                <a:latin typeface="Calibri"/>
                <a:cs typeface="Calibri"/>
              </a:rPr>
              <a:t> </a:t>
            </a:r>
            <a:r>
              <a:rPr sz="1600" i="1" spc="-5" dirty="0">
                <a:solidFill>
                  <a:srgbClr val="FF0000"/>
                </a:solidFill>
                <a:latin typeface="Calibri"/>
                <a:cs typeface="Calibri"/>
              </a:rPr>
              <a:t>€</a:t>
            </a:r>
            <a:r>
              <a:rPr sz="1600" i="1" spc="80" dirty="0">
                <a:solidFill>
                  <a:srgbClr val="FF0000"/>
                </a:solidFill>
                <a:latin typeface="Calibri"/>
                <a:cs typeface="Calibri"/>
              </a:rPr>
              <a:t> </a:t>
            </a:r>
            <a:r>
              <a:rPr sz="1600" i="1" dirty="0">
                <a:solidFill>
                  <a:srgbClr val="FF0000"/>
                </a:solidFill>
                <a:latin typeface="Calibri"/>
                <a:cs typeface="Calibri"/>
              </a:rPr>
              <a:t>ile</a:t>
            </a:r>
            <a:r>
              <a:rPr sz="1600" i="1" spc="90" dirty="0">
                <a:solidFill>
                  <a:srgbClr val="FF0000"/>
                </a:solidFill>
                <a:latin typeface="Calibri"/>
                <a:cs typeface="Calibri"/>
              </a:rPr>
              <a:t> </a:t>
            </a:r>
            <a:r>
              <a:rPr sz="1600" i="1" spc="-5" dirty="0">
                <a:solidFill>
                  <a:srgbClr val="FF0000"/>
                </a:solidFill>
                <a:latin typeface="Calibri"/>
                <a:cs typeface="Calibri"/>
              </a:rPr>
              <a:t>9</a:t>
            </a:r>
            <a:r>
              <a:rPr sz="1600" i="1" spc="85" dirty="0">
                <a:solidFill>
                  <a:srgbClr val="FF0000"/>
                </a:solidFill>
                <a:latin typeface="Calibri"/>
                <a:cs typeface="Calibri"/>
              </a:rPr>
              <a:t> </a:t>
            </a:r>
            <a:r>
              <a:rPr sz="1600" i="1" spc="-5" dirty="0">
                <a:solidFill>
                  <a:srgbClr val="FF0000"/>
                </a:solidFill>
                <a:latin typeface="Calibri"/>
                <a:cs typeface="Calibri"/>
              </a:rPr>
              <a:t>Milyon</a:t>
            </a:r>
            <a:r>
              <a:rPr sz="1600" i="1" spc="90" dirty="0">
                <a:solidFill>
                  <a:srgbClr val="FF0000"/>
                </a:solidFill>
                <a:latin typeface="Calibri"/>
                <a:cs typeface="Calibri"/>
              </a:rPr>
              <a:t> </a:t>
            </a:r>
            <a:r>
              <a:rPr sz="1600" i="1" spc="-5" dirty="0">
                <a:solidFill>
                  <a:srgbClr val="FF0000"/>
                </a:solidFill>
                <a:latin typeface="Calibri"/>
                <a:cs typeface="Calibri"/>
              </a:rPr>
              <a:t>€ </a:t>
            </a:r>
            <a:r>
              <a:rPr sz="1600" i="1" spc="-345" dirty="0">
                <a:solidFill>
                  <a:srgbClr val="FF0000"/>
                </a:solidFill>
                <a:latin typeface="Calibri"/>
                <a:cs typeface="Calibri"/>
              </a:rPr>
              <a:t> </a:t>
            </a:r>
            <a:r>
              <a:rPr sz="1600" i="1" spc="-10" dirty="0">
                <a:solidFill>
                  <a:srgbClr val="001F5F"/>
                </a:solidFill>
                <a:latin typeface="Calibri"/>
                <a:cs typeface="Calibri"/>
              </a:rPr>
              <a:t>arasında</a:t>
            </a:r>
            <a:r>
              <a:rPr sz="1600" i="1" spc="20" dirty="0">
                <a:solidFill>
                  <a:srgbClr val="001F5F"/>
                </a:solidFill>
                <a:latin typeface="Calibri"/>
                <a:cs typeface="Calibri"/>
              </a:rPr>
              <a:t> </a:t>
            </a:r>
            <a:r>
              <a:rPr sz="1600" i="1" spc="-10" dirty="0">
                <a:solidFill>
                  <a:srgbClr val="001F5F"/>
                </a:solidFill>
                <a:latin typeface="Calibri"/>
                <a:cs typeface="Calibri"/>
              </a:rPr>
              <a:t>değişmesi</a:t>
            </a:r>
            <a:r>
              <a:rPr sz="1600" i="1" spc="10" dirty="0">
                <a:solidFill>
                  <a:srgbClr val="001F5F"/>
                </a:solidFill>
                <a:latin typeface="Calibri"/>
                <a:cs typeface="Calibri"/>
              </a:rPr>
              <a:t> </a:t>
            </a:r>
            <a:r>
              <a:rPr sz="1600" i="1" spc="-15" dirty="0">
                <a:solidFill>
                  <a:srgbClr val="001F5F"/>
                </a:solidFill>
                <a:latin typeface="Calibri"/>
                <a:cs typeface="Calibri"/>
              </a:rPr>
              <a:t>beklenmektedir.</a:t>
            </a:r>
            <a:endParaRPr sz="1600">
              <a:latin typeface="Calibri"/>
              <a:cs typeface="Calibri"/>
            </a:endParaRPr>
          </a:p>
        </p:txBody>
      </p:sp>
      <p:pic>
        <p:nvPicPr>
          <p:cNvPr id="5" name="object 5"/>
          <p:cNvPicPr/>
          <p:nvPr/>
        </p:nvPicPr>
        <p:blipFill>
          <a:blip r:embed="rId2" cstate="print"/>
          <a:stretch>
            <a:fillRect/>
          </a:stretch>
        </p:blipFill>
        <p:spPr>
          <a:xfrm>
            <a:off x="9201911" y="2577083"/>
            <a:ext cx="2133600" cy="1424939"/>
          </a:xfrm>
          <a:prstGeom prst="rect">
            <a:avLst/>
          </a:prstGeom>
        </p:spPr>
      </p:pic>
      <p:pic>
        <p:nvPicPr>
          <p:cNvPr id="6" name="object 6"/>
          <p:cNvPicPr/>
          <p:nvPr/>
        </p:nvPicPr>
        <p:blipFill>
          <a:blip r:embed="rId3" cstate="print"/>
          <a:stretch>
            <a:fillRect/>
          </a:stretch>
        </p:blipFill>
        <p:spPr>
          <a:xfrm>
            <a:off x="9904476" y="4375403"/>
            <a:ext cx="1520952" cy="192328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64125"/>
            <a:ext cx="11374582" cy="593111"/>
          </a:xfrm>
          <a:prstGeom prst="rect">
            <a:avLst/>
          </a:prstGeom>
          <a:ln w="9144">
            <a:solidFill>
              <a:srgbClr val="BD4A47"/>
            </a:solidFill>
          </a:ln>
        </p:spPr>
        <p:txBody>
          <a:bodyPr vert="horz" wrap="square" lIns="0" tIns="160655" rIns="0" bIns="0" rtlCol="0">
            <a:spAutoFit/>
          </a:bodyPr>
          <a:lstStyle/>
          <a:p>
            <a:pPr marL="215265">
              <a:lnSpc>
                <a:spcPct val="100000"/>
              </a:lnSpc>
              <a:spcBef>
                <a:spcPts val="1265"/>
              </a:spcBef>
            </a:pPr>
            <a:r>
              <a:rPr lang="tr-TR" sz="2800" b="1" spc="-10" dirty="0"/>
              <a:t>Destinasyon-5</a:t>
            </a:r>
            <a:r>
              <a:rPr sz="2800" b="1" u="none" spc="-5" dirty="0"/>
              <a:t>«İklim</a:t>
            </a:r>
            <a:r>
              <a:rPr sz="2800" b="1" u="none" spc="-25" dirty="0"/>
              <a:t> </a:t>
            </a:r>
            <a:r>
              <a:rPr sz="2800" b="1" u="none" spc="-10" dirty="0"/>
              <a:t>Aksiyonu</a:t>
            </a:r>
            <a:r>
              <a:rPr sz="2800" b="1" u="none" spc="5" dirty="0"/>
              <a:t> </a:t>
            </a:r>
            <a:r>
              <a:rPr sz="2800" b="1" u="none" spc="-5" dirty="0"/>
              <a:t>için</a:t>
            </a:r>
            <a:r>
              <a:rPr sz="2800" b="1" u="none" spc="-20" dirty="0"/>
              <a:t> Kara,</a:t>
            </a:r>
            <a:r>
              <a:rPr sz="2800" b="1" u="none" spc="15" dirty="0"/>
              <a:t> </a:t>
            </a:r>
            <a:r>
              <a:rPr sz="2800" b="1" u="none" spc="-10" dirty="0"/>
              <a:t>Okyanus</a:t>
            </a:r>
            <a:r>
              <a:rPr sz="2800" b="1" u="none" spc="20" dirty="0"/>
              <a:t> </a:t>
            </a:r>
            <a:r>
              <a:rPr sz="2800" b="1" u="none" spc="-10" dirty="0"/>
              <a:t>ve</a:t>
            </a:r>
            <a:r>
              <a:rPr sz="2800" b="1" u="none" spc="-5" dirty="0"/>
              <a:t> </a:t>
            </a:r>
            <a:r>
              <a:rPr sz="2800" b="1" u="none" dirty="0"/>
              <a:t>Su </a:t>
            </a:r>
            <a:r>
              <a:rPr sz="2800" b="1" u="none" spc="-5" dirty="0" err="1"/>
              <a:t>Çalışmaları</a:t>
            </a:r>
            <a:r>
              <a:rPr sz="2800" b="1" u="none" spc="-5" dirty="0"/>
              <a:t>»</a:t>
            </a:r>
            <a:endParaRPr sz="2800" b="1" dirty="0"/>
          </a:p>
        </p:txBody>
      </p:sp>
      <p:sp>
        <p:nvSpPr>
          <p:cNvPr id="3" name="object 3"/>
          <p:cNvSpPr txBox="1"/>
          <p:nvPr/>
        </p:nvSpPr>
        <p:spPr>
          <a:xfrm>
            <a:off x="352755" y="953261"/>
            <a:ext cx="10577195" cy="1641475"/>
          </a:xfrm>
          <a:prstGeom prst="rect">
            <a:avLst/>
          </a:prstGeom>
        </p:spPr>
        <p:txBody>
          <a:bodyPr vert="horz" wrap="square" lIns="0" tIns="12700" rIns="0" bIns="0" rtlCol="0">
            <a:spAutoFit/>
          </a:bodyPr>
          <a:lstStyle/>
          <a:p>
            <a:pPr marL="12700">
              <a:lnSpc>
                <a:spcPct val="100000"/>
              </a:lnSpc>
              <a:spcBef>
                <a:spcPts val="100"/>
              </a:spcBef>
            </a:pPr>
            <a:r>
              <a:rPr sz="2400" b="1" u="heavy" spc="-45" dirty="0">
                <a:solidFill>
                  <a:srgbClr val="001F5F"/>
                </a:solidFill>
                <a:uFill>
                  <a:solidFill>
                    <a:srgbClr val="001F5F"/>
                  </a:solidFill>
                </a:uFill>
                <a:latin typeface="Calibri"/>
                <a:cs typeface="Calibri"/>
              </a:rPr>
              <a:t>Temel</a:t>
            </a:r>
            <a:r>
              <a:rPr sz="2400" b="1" u="heavy" spc="-40" dirty="0">
                <a:solidFill>
                  <a:srgbClr val="001F5F"/>
                </a:solidFill>
                <a:uFill>
                  <a:solidFill>
                    <a:srgbClr val="001F5F"/>
                  </a:solidFill>
                </a:uFill>
                <a:latin typeface="Calibri"/>
                <a:cs typeface="Calibri"/>
              </a:rPr>
              <a:t> </a:t>
            </a:r>
            <a:r>
              <a:rPr sz="2400" b="1" u="heavy" spc="-5" dirty="0">
                <a:solidFill>
                  <a:srgbClr val="001F5F"/>
                </a:solidFill>
                <a:uFill>
                  <a:solidFill>
                    <a:srgbClr val="001F5F"/>
                  </a:solidFill>
                </a:uFill>
                <a:latin typeface="Calibri"/>
                <a:cs typeface="Calibri"/>
              </a:rPr>
              <a:t>Hedef</a:t>
            </a:r>
            <a:endParaRPr sz="2400" dirty="0">
              <a:latin typeface="Calibri"/>
              <a:cs typeface="Calibri"/>
            </a:endParaRPr>
          </a:p>
          <a:p>
            <a:pPr>
              <a:lnSpc>
                <a:spcPct val="100000"/>
              </a:lnSpc>
              <a:spcBef>
                <a:spcPts val="50"/>
              </a:spcBef>
            </a:pPr>
            <a:endParaRPr sz="3300" dirty="0">
              <a:latin typeface="Calibri"/>
              <a:cs typeface="Calibri"/>
            </a:endParaRPr>
          </a:p>
          <a:p>
            <a:pPr marL="12700" marR="5080">
              <a:lnSpc>
                <a:spcPct val="100000"/>
              </a:lnSpc>
            </a:pPr>
            <a:r>
              <a:rPr sz="2400" spc="-15" dirty="0">
                <a:solidFill>
                  <a:srgbClr val="001F5F"/>
                </a:solidFill>
                <a:latin typeface="Calibri"/>
                <a:cs typeface="Calibri"/>
              </a:rPr>
              <a:t>Sera</a:t>
            </a:r>
            <a:r>
              <a:rPr sz="2400" dirty="0">
                <a:solidFill>
                  <a:srgbClr val="001F5F"/>
                </a:solidFill>
                <a:latin typeface="Calibri"/>
                <a:cs typeface="Calibri"/>
              </a:rPr>
              <a:t> </a:t>
            </a:r>
            <a:r>
              <a:rPr sz="2400" spc="-15" dirty="0">
                <a:solidFill>
                  <a:srgbClr val="001F5F"/>
                </a:solidFill>
                <a:latin typeface="Calibri"/>
                <a:cs typeface="Calibri"/>
              </a:rPr>
              <a:t>gazı</a:t>
            </a:r>
            <a:r>
              <a:rPr sz="2400" spc="10" dirty="0">
                <a:solidFill>
                  <a:srgbClr val="001F5F"/>
                </a:solidFill>
                <a:latin typeface="Calibri"/>
                <a:cs typeface="Calibri"/>
              </a:rPr>
              <a:t> </a:t>
            </a:r>
            <a:r>
              <a:rPr sz="2400" spc="-10" dirty="0">
                <a:solidFill>
                  <a:srgbClr val="001F5F"/>
                </a:solidFill>
                <a:latin typeface="Calibri"/>
                <a:cs typeface="Calibri"/>
              </a:rPr>
              <a:t>emisyonlarının</a:t>
            </a:r>
            <a:r>
              <a:rPr sz="2400" spc="-5" dirty="0">
                <a:solidFill>
                  <a:srgbClr val="001F5F"/>
                </a:solidFill>
                <a:latin typeface="Calibri"/>
                <a:cs typeface="Calibri"/>
              </a:rPr>
              <a:t> azaltılması,</a:t>
            </a:r>
            <a:r>
              <a:rPr sz="2400" spc="-20" dirty="0">
                <a:solidFill>
                  <a:srgbClr val="001F5F"/>
                </a:solidFill>
                <a:latin typeface="Calibri"/>
                <a:cs typeface="Calibri"/>
              </a:rPr>
              <a:t> </a:t>
            </a:r>
            <a:r>
              <a:rPr sz="2400" spc="-15" dirty="0">
                <a:solidFill>
                  <a:srgbClr val="001F5F"/>
                </a:solidFill>
                <a:latin typeface="Calibri"/>
                <a:cs typeface="Calibri"/>
              </a:rPr>
              <a:t>doğal</a:t>
            </a:r>
            <a:r>
              <a:rPr sz="2400" spc="15" dirty="0">
                <a:solidFill>
                  <a:srgbClr val="001F5F"/>
                </a:solidFill>
                <a:latin typeface="Calibri"/>
                <a:cs typeface="Calibri"/>
              </a:rPr>
              <a:t> </a:t>
            </a:r>
            <a:r>
              <a:rPr sz="2400" spc="-10" dirty="0">
                <a:solidFill>
                  <a:srgbClr val="001F5F"/>
                </a:solidFill>
                <a:latin typeface="Calibri"/>
                <a:cs typeface="Calibri"/>
              </a:rPr>
              <a:t>karbon </a:t>
            </a:r>
            <a:r>
              <a:rPr sz="2400" spc="-5" dirty="0">
                <a:solidFill>
                  <a:srgbClr val="001F5F"/>
                </a:solidFill>
                <a:latin typeface="Calibri"/>
                <a:cs typeface="Calibri"/>
              </a:rPr>
              <a:t>yutaklarının</a:t>
            </a:r>
            <a:r>
              <a:rPr sz="2400" spc="-15" dirty="0">
                <a:solidFill>
                  <a:srgbClr val="001F5F"/>
                </a:solidFill>
                <a:latin typeface="Calibri"/>
                <a:cs typeface="Calibri"/>
              </a:rPr>
              <a:t> </a:t>
            </a:r>
            <a:r>
              <a:rPr sz="2400" spc="-20" dirty="0">
                <a:solidFill>
                  <a:srgbClr val="001F5F"/>
                </a:solidFill>
                <a:latin typeface="Calibri"/>
                <a:cs typeface="Calibri"/>
              </a:rPr>
              <a:t>korunarak</a:t>
            </a:r>
            <a:r>
              <a:rPr sz="2400" spc="5" dirty="0">
                <a:solidFill>
                  <a:srgbClr val="001F5F"/>
                </a:solidFill>
                <a:latin typeface="Calibri"/>
                <a:cs typeface="Calibri"/>
              </a:rPr>
              <a:t> </a:t>
            </a:r>
            <a:r>
              <a:rPr sz="2400" spc="-10" dirty="0">
                <a:solidFill>
                  <a:srgbClr val="001F5F"/>
                </a:solidFill>
                <a:latin typeface="Calibri"/>
                <a:cs typeface="Calibri"/>
              </a:rPr>
              <a:t>doğa-temelli </a:t>
            </a:r>
            <a:r>
              <a:rPr sz="2400" spc="-530" dirty="0">
                <a:solidFill>
                  <a:srgbClr val="001F5F"/>
                </a:solidFill>
                <a:latin typeface="Calibri"/>
                <a:cs typeface="Calibri"/>
              </a:rPr>
              <a:t> </a:t>
            </a:r>
            <a:r>
              <a:rPr sz="2400" spc="-10" dirty="0">
                <a:solidFill>
                  <a:srgbClr val="001F5F"/>
                </a:solidFill>
                <a:latin typeface="Calibri"/>
                <a:cs typeface="Calibri"/>
              </a:rPr>
              <a:t>çözümlerin </a:t>
            </a:r>
            <a:r>
              <a:rPr sz="2400" spc="-5" dirty="0">
                <a:solidFill>
                  <a:srgbClr val="001F5F"/>
                </a:solidFill>
                <a:latin typeface="Calibri"/>
                <a:cs typeface="Calibri"/>
              </a:rPr>
              <a:t>geliştirilmesi,</a:t>
            </a:r>
            <a:r>
              <a:rPr sz="2400" spc="-30" dirty="0">
                <a:solidFill>
                  <a:srgbClr val="001F5F"/>
                </a:solidFill>
                <a:latin typeface="Calibri"/>
                <a:cs typeface="Calibri"/>
              </a:rPr>
              <a:t> </a:t>
            </a:r>
            <a:r>
              <a:rPr sz="2400" spc="-5" dirty="0">
                <a:solidFill>
                  <a:srgbClr val="001F5F"/>
                </a:solidFill>
                <a:latin typeface="Calibri"/>
                <a:cs typeface="Calibri"/>
              </a:rPr>
              <a:t>uyum </a:t>
            </a:r>
            <a:r>
              <a:rPr sz="2400" spc="-15" dirty="0">
                <a:solidFill>
                  <a:srgbClr val="001F5F"/>
                </a:solidFill>
                <a:latin typeface="Calibri"/>
                <a:cs typeface="Calibri"/>
              </a:rPr>
              <a:t>ve</a:t>
            </a:r>
            <a:r>
              <a:rPr sz="2400" spc="15" dirty="0">
                <a:solidFill>
                  <a:srgbClr val="001F5F"/>
                </a:solidFill>
                <a:latin typeface="Calibri"/>
                <a:cs typeface="Calibri"/>
              </a:rPr>
              <a:t> </a:t>
            </a:r>
            <a:r>
              <a:rPr sz="2400" spc="-5" dirty="0">
                <a:solidFill>
                  <a:srgbClr val="001F5F"/>
                </a:solidFill>
                <a:latin typeface="Calibri"/>
                <a:cs typeface="Calibri"/>
              </a:rPr>
              <a:t>azaltım</a:t>
            </a:r>
            <a:r>
              <a:rPr sz="2400" spc="-15" dirty="0">
                <a:solidFill>
                  <a:srgbClr val="001F5F"/>
                </a:solidFill>
                <a:latin typeface="Calibri"/>
                <a:cs typeface="Calibri"/>
              </a:rPr>
              <a:t> </a:t>
            </a:r>
            <a:r>
              <a:rPr sz="2400" spc="-5" dirty="0">
                <a:solidFill>
                  <a:srgbClr val="001F5F"/>
                </a:solidFill>
                <a:latin typeface="Calibri"/>
                <a:cs typeface="Calibri"/>
              </a:rPr>
              <a:t>çalışmalarının</a:t>
            </a:r>
            <a:r>
              <a:rPr sz="2400" spc="-20" dirty="0">
                <a:solidFill>
                  <a:srgbClr val="001F5F"/>
                </a:solidFill>
                <a:latin typeface="Calibri"/>
                <a:cs typeface="Calibri"/>
              </a:rPr>
              <a:t> </a:t>
            </a:r>
            <a:r>
              <a:rPr sz="2400" spc="-10" dirty="0">
                <a:solidFill>
                  <a:srgbClr val="001F5F"/>
                </a:solidFill>
                <a:latin typeface="Calibri"/>
                <a:cs typeface="Calibri"/>
              </a:rPr>
              <a:t>desteklenmesi</a:t>
            </a:r>
            <a:endParaRPr sz="2400" dirty="0">
              <a:latin typeface="Calibri"/>
              <a:cs typeface="Calibri"/>
            </a:endParaRPr>
          </a:p>
        </p:txBody>
      </p:sp>
      <p:sp>
        <p:nvSpPr>
          <p:cNvPr id="4" name="object 4"/>
          <p:cNvSpPr txBox="1"/>
          <p:nvPr/>
        </p:nvSpPr>
        <p:spPr>
          <a:xfrm>
            <a:off x="333958" y="5333109"/>
            <a:ext cx="11193780" cy="543560"/>
          </a:xfrm>
          <a:prstGeom prst="rect">
            <a:avLst/>
          </a:prstGeom>
        </p:spPr>
        <p:txBody>
          <a:bodyPr vert="horz" wrap="square" lIns="0" tIns="12700" rIns="0" bIns="0" rtlCol="0">
            <a:spAutoFit/>
          </a:bodyPr>
          <a:lstStyle/>
          <a:p>
            <a:pPr marL="12700">
              <a:lnSpc>
                <a:spcPts val="2160"/>
              </a:lnSpc>
              <a:spcBef>
                <a:spcPts val="100"/>
              </a:spcBef>
            </a:pPr>
            <a:r>
              <a:rPr sz="1800" dirty="0">
                <a:solidFill>
                  <a:srgbClr val="001F5F"/>
                </a:solidFill>
                <a:latin typeface="Tahoma"/>
                <a:cs typeface="Tahoma"/>
              </a:rPr>
              <a:t>⁎</a:t>
            </a:r>
            <a:r>
              <a:rPr sz="1800" spc="-135" dirty="0">
                <a:solidFill>
                  <a:srgbClr val="001F5F"/>
                </a:solidFill>
                <a:latin typeface="Tahoma"/>
                <a:cs typeface="Tahoma"/>
              </a:rPr>
              <a:t> </a:t>
            </a:r>
            <a:r>
              <a:rPr sz="1600" i="1" spc="-5" dirty="0">
                <a:solidFill>
                  <a:srgbClr val="001F5F"/>
                </a:solidFill>
                <a:latin typeface="Calibri"/>
                <a:cs typeface="Calibri"/>
              </a:rPr>
              <a:t>İklim</a:t>
            </a:r>
            <a:r>
              <a:rPr sz="1600" i="1" spc="-20" dirty="0">
                <a:solidFill>
                  <a:srgbClr val="001F5F"/>
                </a:solidFill>
                <a:latin typeface="Calibri"/>
                <a:cs typeface="Calibri"/>
              </a:rPr>
              <a:t> </a:t>
            </a:r>
            <a:r>
              <a:rPr sz="1600" i="1" spc="-10" dirty="0">
                <a:solidFill>
                  <a:srgbClr val="001F5F"/>
                </a:solidFill>
                <a:latin typeface="Calibri"/>
                <a:cs typeface="Calibri"/>
              </a:rPr>
              <a:t>Aksiyonu</a:t>
            </a:r>
            <a:r>
              <a:rPr sz="1600" i="1" spc="40" dirty="0">
                <a:solidFill>
                  <a:srgbClr val="001F5F"/>
                </a:solidFill>
                <a:latin typeface="Calibri"/>
                <a:cs typeface="Calibri"/>
              </a:rPr>
              <a:t> </a:t>
            </a:r>
            <a:r>
              <a:rPr sz="1600" i="1" spc="-5" dirty="0">
                <a:solidFill>
                  <a:srgbClr val="001F5F"/>
                </a:solidFill>
                <a:latin typeface="Calibri"/>
                <a:cs typeface="Calibri"/>
              </a:rPr>
              <a:t>için</a:t>
            </a:r>
            <a:r>
              <a:rPr sz="1600" i="1" spc="-10" dirty="0">
                <a:solidFill>
                  <a:srgbClr val="001F5F"/>
                </a:solidFill>
                <a:latin typeface="Calibri"/>
                <a:cs typeface="Calibri"/>
              </a:rPr>
              <a:t> </a:t>
            </a:r>
            <a:r>
              <a:rPr sz="1600" i="1" spc="-15" dirty="0">
                <a:solidFill>
                  <a:srgbClr val="001F5F"/>
                </a:solidFill>
                <a:latin typeface="Calibri"/>
                <a:cs typeface="Calibri"/>
              </a:rPr>
              <a:t>Kara,</a:t>
            </a:r>
            <a:r>
              <a:rPr sz="1600" i="1" spc="50" dirty="0">
                <a:solidFill>
                  <a:srgbClr val="001F5F"/>
                </a:solidFill>
                <a:latin typeface="Calibri"/>
                <a:cs typeface="Calibri"/>
              </a:rPr>
              <a:t> </a:t>
            </a:r>
            <a:r>
              <a:rPr sz="1600" i="1" spc="-10" dirty="0">
                <a:solidFill>
                  <a:srgbClr val="001F5F"/>
                </a:solidFill>
                <a:latin typeface="Calibri"/>
                <a:cs typeface="Calibri"/>
              </a:rPr>
              <a:t>Okyanus</a:t>
            </a:r>
            <a:r>
              <a:rPr sz="1600" i="1" spc="60" dirty="0">
                <a:solidFill>
                  <a:srgbClr val="001F5F"/>
                </a:solidFill>
                <a:latin typeface="Calibri"/>
                <a:cs typeface="Calibri"/>
              </a:rPr>
              <a:t> </a:t>
            </a:r>
            <a:r>
              <a:rPr sz="1600" i="1" spc="-5" dirty="0">
                <a:solidFill>
                  <a:srgbClr val="001F5F"/>
                </a:solidFill>
                <a:latin typeface="Calibri"/>
                <a:cs typeface="Calibri"/>
              </a:rPr>
              <a:t>ve</a:t>
            </a:r>
            <a:r>
              <a:rPr sz="1600" i="1" spc="5" dirty="0">
                <a:solidFill>
                  <a:srgbClr val="001F5F"/>
                </a:solidFill>
                <a:latin typeface="Calibri"/>
                <a:cs typeface="Calibri"/>
              </a:rPr>
              <a:t> </a:t>
            </a:r>
            <a:r>
              <a:rPr sz="1600" i="1" spc="-5" dirty="0">
                <a:solidFill>
                  <a:srgbClr val="001F5F"/>
                </a:solidFill>
                <a:latin typeface="Calibri"/>
                <a:cs typeface="Calibri"/>
              </a:rPr>
              <a:t>Su</a:t>
            </a:r>
            <a:r>
              <a:rPr sz="1600" i="1" spc="10" dirty="0">
                <a:solidFill>
                  <a:srgbClr val="001F5F"/>
                </a:solidFill>
                <a:latin typeface="Calibri"/>
                <a:cs typeface="Calibri"/>
              </a:rPr>
              <a:t> </a:t>
            </a:r>
            <a:r>
              <a:rPr sz="1600" i="1" spc="-10" dirty="0">
                <a:solidFill>
                  <a:srgbClr val="001F5F"/>
                </a:solidFill>
                <a:latin typeface="Calibri"/>
                <a:cs typeface="Calibri"/>
              </a:rPr>
              <a:t>Çalışmaları</a:t>
            </a:r>
            <a:r>
              <a:rPr sz="1600" i="1" spc="35" dirty="0">
                <a:solidFill>
                  <a:srgbClr val="001F5F"/>
                </a:solidFill>
                <a:latin typeface="Calibri"/>
                <a:cs typeface="Calibri"/>
              </a:rPr>
              <a:t> </a:t>
            </a:r>
            <a:r>
              <a:rPr sz="1600" i="1" spc="-10" dirty="0">
                <a:solidFill>
                  <a:srgbClr val="001F5F"/>
                </a:solidFill>
                <a:latin typeface="Calibri"/>
                <a:cs typeface="Calibri"/>
              </a:rPr>
              <a:t>2024</a:t>
            </a:r>
            <a:r>
              <a:rPr sz="1600" i="1" spc="40" dirty="0">
                <a:solidFill>
                  <a:srgbClr val="001F5F"/>
                </a:solidFill>
                <a:latin typeface="Calibri"/>
                <a:cs typeface="Calibri"/>
              </a:rPr>
              <a:t> </a:t>
            </a:r>
            <a:r>
              <a:rPr sz="1600" i="1" spc="-10" dirty="0">
                <a:solidFill>
                  <a:srgbClr val="001F5F"/>
                </a:solidFill>
                <a:latin typeface="Calibri"/>
                <a:cs typeface="Calibri"/>
              </a:rPr>
              <a:t>Dönemi</a:t>
            </a:r>
            <a:r>
              <a:rPr sz="1600" i="1" spc="20" dirty="0">
                <a:solidFill>
                  <a:srgbClr val="001F5F"/>
                </a:solidFill>
                <a:latin typeface="Calibri"/>
                <a:cs typeface="Calibri"/>
              </a:rPr>
              <a:t> </a:t>
            </a:r>
            <a:r>
              <a:rPr sz="1600" i="1" spc="-10" dirty="0">
                <a:solidFill>
                  <a:srgbClr val="001F5F"/>
                </a:solidFill>
                <a:latin typeface="Calibri"/>
                <a:cs typeface="Calibri"/>
              </a:rPr>
              <a:t>Çağrısı</a:t>
            </a:r>
            <a:r>
              <a:rPr sz="1600" i="1" spc="15" dirty="0">
                <a:solidFill>
                  <a:srgbClr val="001F5F"/>
                </a:solidFill>
                <a:latin typeface="Calibri"/>
                <a:cs typeface="Calibri"/>
              </a:rPr>
              <a:t> </a:t>
            </a:r>
            <a:r>
              <a:rPr sz="1600" i="1" spc="-5" dirty="0">
                <a:solidFill>
                  <a:srgbClr val="001F5F"/>
                </a:solidFill>
                <a:latin typeface="Calibri"/>
                <a:cs typeface="Calibri"/>
              </a:rPr>
              <a:t>Açılış</a:t>
            </a:r>
            <a:r>
              <a:rPr sz="1600" i="1" dirty="0">
                <a:solidFill>
                  <a:srgbClr val="001F5F"/>
                </a:solidFill>
                <a:latin typeface="Calibri"/>
                <a:cs typeface="Calibri"/>
              </a:rPr>
              <a:t> </a:t>
            </a:r>
            <a:r>
              <a:rPr sz="1600" i="1" spc="-25" dirty="0">
                <a:solidFill>
                  <a:srgbClr val="001F5F"/>
                </a:solidFill>
                <a:latin typeface="Calibri"/>
                <a:cs typeface="Calibri"/>
              </a:rPr>
              <a:t>Tarihi:</a:t>
            </a:r>
            <a:r>
              <a:rPr sz="1600" i="1" spc="-15" dirty="0">
                <a:solidFill>
                  <a:srgbClr val="001F5F"/>
                </a:solidFill>
                <a:latin typeface="Calibri"/>
                <a:cs typeface="Calibri"/>
              </a:rPr>
              <a:t> </a:t>
            </a:r>
            <a:r>
              <a:rPr sz="1600" i="1" spc="-5" dirty="0">
                <a:solidFill>
                  <a:srgbClr val="001F5F"/>
                </a:solidFill>
                <a:latin typeface="Calibri"/>
                <a:cs typeface="Calibri"/>
              </a:rPr>
              <a:t>17</a:t>
            </a:r>
            <a:r>
              <a:rPr sz="1600" i="1" spc="25" dirty="0">
                <a:solidFill>
                  <a:srgbClr val="001F5F"/>
                </a:solidFill>
                <a:latin typeface="Calibri"/>
                <a:cs typeface="Calibri"/>
              </a:rPr>
              <a:t> </a:t>
            </a:r>
            <a:r>
              <a:rPr sz="1600" i="1" spc="-10" dirty="0">
                <a:solidFill>
                  <a:srgbClr val="001F5F"/>
                </a:solidFill>
                <a:latin typeface="Calibri"/>
                <a:cs typeface="Calibri"/>
              </a:rPr>
              <a:t>Ekim</a:t>
            </a:r>
            <a:r>
              <a:rPr sz="1600" i="1" spc="5" dirty="0">
                <a:solidFill>
                  <a:srgbClr val="001F5F"/>
                </a:solidFill>
                <a:latin typeface="Calibri"/>
                <a:cs typeface="Calibri"/>
              </a:rPr>
              <a:t> </a:t>
            </a:r>
            <a:r>
              <a:rPr sz="1600" i="1" spc="-10" dirty="0">
                <a:solidFill>
                  <a:srgbClr val="001F5F"/>
                </a:solidFill>
                <a:latin typeface="Calibri"/>
                <a:cs typeface="Calibri"/>
              </a:rPr>
              <a:t>2023.</a:t>
            </a:r>
            <a:r>
              <a:rPr sz="1600" i="1" spc="50" dirty="0">
                <a:solidFill>
                  <a:srgbClr val="001F5F"/>
                </a:solidFill>
                <a:latin typeface="Calibri"/>
                <a:cs typeface="Calibri"/>
              </a:rPr>
              <a:t> </a:t>
            </a:r>
            <a:r>
              <a:rPr sz="1600" i="1" spc="-5" dirty="0">
                <a:solidFill>
                  <a:srgbClr val="001F5F"/>
                </a:solidFill>
                <a:latin typeface="Calibri"/>
                <a:cs typeface="Calibri"/>
              </a:rPr>
              <a:t>Proje</a:t>
            </a:r>
            <a:r>
              <a:rPr sz="1600" i="1" spc="40" dirty="0">
                <a:solidFill>
                  <a:srgbClr val="001F5F"/>
                </a:solidFill>
                <a:latin typeface="Calibri"/>
                <a:cs typeface="Calibri"/>
              </a:rPr>
              <a:t> </a:t>
            </a:r>
            <a:r>
              <a:rPr sz="1600" i="1" spc="-10" dirty="0">
                <a:latin typeface="Calibri"/>
                <a:cs typeface="Calibri"/>
              </a:rPr>
              <a:t>başına</a:t>
            </a:r>
            <a:r>
              <a:rPr sz="1600" i="1" spc="30" dirty="0">
                <a:latin typeface="Calibri"/>
                <a:cs typeface="Calibri"/>
              </a:rPr>
              <a:t> </a:t>
            </a:r>
            <a:r>
              <a:rPr sz="1600" i="1" spc="-10" dirty="0">
                <a:latin typeface="Calibri"/>
                <a:cs typeface="Calibri"/>
              </a:rPr>
              <a:t>bütçelerin</a:t>
            </a:r>
            <a:r>
              <a:rPr sz="1600" i="1" spc="5" dirty="0">
                <a:latin typeface="Calibri"/>
                <a:cs typeface="Calibri"/>
              </a:rPr>
              <a:t> </a:t>
            </a:r>
            <a:r>
              <a:rPr sz="1600" i="1" spc="-5" dirty="0">
                <a:solidFill>
                  <a:srgbClr val="FF0000"/>
                </a:solidFill>
                <a:latin typeface="Calibri"/>
                <a:cs typeface="Calibri"/>
              </a:rPr>
              <a:t>4.5</a:t>
            </a:r>
            <a:r>
              <a:rPr sz="1600" i="1" spc="15" dirty="0">
                <a:solidFill>
                  <a:srgbClr val="FF0000"/>
                </a:solidFill>
                <a:latin typeface="Calibri"/>
                <a:cs typeface="Calibri"/>
              </a:rPr>
              <a:t> </a:t>
            </a:r>
            <a:r>
              <a:rPr sz="1600" i="1" spc="-5" dirty="0">
                <a:solidFill>
                  <a:srgbClr val="FF0000"/>
                </a:solidFill>
                <a:latin typeface="Calibri"/>
                <a:cs typeface="Calibri"/>
              </a:rPr>
              <a:t>Milyon</a:t>
            </a:r>
            <a:endParaRPr sz="1600" dirty="0">
              <a:latin typeface="Calibri"/>
              <a:cs typeface="Calibri"/>
            </a:endParaRPr>
          </a:p>
          <a:p>
            <a:pPr marL="12700">
              <a:lnSpc>
                <a:spcPts val="1920"/>
              </a:lnSpc>
            </a:pPr>
            <a:r>
              <a:rPr sz="1600" i="1" spc="-5" dirty="0">
                <a:solidFill>
                  <a:srgbClr val="FF0000"/>
                </a:solidFill>
                <a:latin typeface="Calibri"/>
                <a:cs typeface="Calibri"/>
              </a:rPr>
              <a:t>€</a:t>
            </a:r>
            <a:r>
              <a:rPr sz="1600" i="1" spc="10" dirty="0">
                <a:solidFill>
                  <a:srgbClr val="FF0000"/>
                </a:solidFill>
                <a:latin typeface="Calibri"/>
                <a:cs typeface="Calibri"/>
              </a:rPr>
              <a:t> </a:t>
            </a:r>
            <a:r>
              <a:rPr sz="1600" i="1" spc="-5" dirty="0">
                <a:solidFill>
                  <a:srgbClr val="FF0000"/>
                </a:solidFill>
                <a:latin typeface="Calibri"/>
                <a:cs typeface="Calibri"/>
              </a:rPr>
              <a:t>ile</a:t>
            </a:r>
            <a:r>
              <a:rPr sz="1600" i="1" spc="-15" dirty="0">
                <a:solidFill>
                  <a:srgbClr val="FF0000"/>
                </a:solidFill>
                <a:latin typeface="Calibri"/>
                <a:cs typeface="Calibri"/>
              </a:rPr>
              <a:t> </a:t>
            </a:r>
            <a:r>
              <a:rPr sz="1600" i="1" spc="-5" dirty="0">
                <a:solidFill>
                  <a:srgbClr val="FF0000"/>
                </a:solidFill>
                <a:latin typeface="Calibri"/>
                <a:cs typeface="Calibri"/>
              </a:rPr>
              <a:t>10</a:t>
            </a:r>
            <a:r>
              <a:rPr sz="1600" i="1" spc="20" dirty="0">
                <a:solidFill>
                  <a:srgbClr val="FF0000"/>
                </a:solidFill>
                <a:latin typeface="Calibri"/>
                <a:cs typeface="Calibri"/>
              </a:rPr>
              <a:t> </a:t>
            </a:r>
            <a:r>
              <a:rPr sz="1600" i="1" spc="-5" dirty="0">
                <a:solidFill>
                  <a:srgbClr val="FF0000"/>
                </a:solidFill>
                <a:latin typeface="Calibri"/>
                <a:cs typeface="Calibri"/>
              </a:rPr>
              <a:t>Milyon</a:t>
            </a:r>
            <a:r>
              <a:rPr sz="1600" i="1" dirty="0">
                <a:solidFill>
                  <a:srgbClr val="FF0000"/>
                </a:solidFill>
                <a:latin typeface="Calibri"/>
                <a:cs typeface="Calibri"/>
              </a:rPr>
              <a:t> </a:t>
            </a:r>
            <a:r>
              <a:rPr sz="1600" i="1" spc="-5" dirty="0">
                <a:solidFill>
                  <a:srgbClr val="FF0000"/>
                </a:solidFill>
                <a:latin typeface="Calibri"/>
                <a:cs typeface="Calibri"/>
              </a:rPr>
              <a:t>€</a:t>
            </a:r>
            <a:r>
              <a:rPr sz="1600" i="1" spc="15" dirty="0">
                <a:solidFill>
                  <a:srgbClr val="FF0000"/>
                </a:solidFill>
                <a:latin typeface="Calibri"/>
                <a:cs typeface="Calibri"/>
              </a:rPr>
              <a:t> </a:t>
            </a:r>
            <a:r>
              <a:rPr sz="1600" i="1" spc="-10" dirty="0">
                <a:solidFill>
                  <a:srgbClr val="001F5F"/>
                </a:solidFill>
                <a:latin typeface="Calibri"/>
                <a:cs typeface="Calibri"/>
              </a:rPr>
              <a:t>arasında</a:t>
            </a:r>
            <a:r>
              <a:rPr sz="1600" i="1" spc="30" dirty="0">
                <a:solidFill>
                  <a:srgbClr val="001F5F"/>
                </a:solidFill>
                <a:latin typeface="Calibri"/>
                <a:cs typeface="Calibri"/>
              </a:rPr>
              <a:t> </a:t>
            </a:r>
            <a:r>
              <a:rPr sz="1600" i="1" spc="-10" dirty="0">
                <a:solidFill>
                  <a:srgbClr val="001F5F"/>
                </a:solidFill>
                <a:latin typeface="Calibri"/>
                <a:cs typeface="Calibri"/>
              </a:rPr>
              <a:t>değişmesi</a:t>
            </a:r>
            <a:r>
              <a:rPr sz="1600" i="1" spc="10" dirty="0">
                <a:solidFill>
                  <a:srgbClr val="001F5F"/>
                </a:solidFill>
                <a:latin typeface="Calibri"/>
                <a:cs typeface="Calibri"/>
              </a:rPr>
              <a:t> </a:t>
            </a:r>
            <a:r>
              <a:rPr sz="1600" i="1" spc="-20" dirty="0">
                <a:solidFill>
                  <a:srgbClr val="001F5F"/>
                </a:solidFill>
                <a:latin typeface="Calibri"/>
                <a:cs typeface="Calibri"/>
              </a:rPr>
              <a:t>beklenmektedir.</a:t>
            </a:r>
            <a:endParaRPr sz="1600" dirty="0">
              <a:latin typeface="Calibri"/>
              <a:cs typeface="Calibri"/>
            </a:endParaRPr>
          </a:p>
        </p:txBody>
      </p:sp>
      <p:pic>
        <p:nvPicPr>
          <p:cNvPr id="5" name="object 5"/>
          <p:cNvPicPr/>
          <p:nvPr/>
        </p:nvPicPr>
        <p:blipFill>
          <a:blip r:embed="rId2" cstate="print"/>
          <a:stretch>
            <a:fillRect/>
          </a:stretch>
        </p:blipFill>
        <p:spPr>
          <a:xfrm>
            <a:off x="1431036" y="2997707"/>
            <a:ext cx="2715767" cy="1932431"/>
          </a:xfrm>
          <a:prstGeom prst="rect">
            <a:avLst/>
          </a:prstGeom>
        </p:spPr>
      </p:pic>
      <p:pic>
        <p:nvPicPr>
          <p:cNvPr id="6" name="object 6"/>
          <p:cNvPicPr/>
          <p:nvPr/>
        </p:nvPicPr>
        <p:blipFill>
          <a:blip r:embed="rId3" cstate="print"/>
          <a:stretch>
            <a:fillRect/>
          </a:stretch>
        </p:blipFill>
        <p:spPr>
          <a:xfrm>
            <a:off x="6188964" y="2997707"/>
            <a:ext cx="3436619" cy="19324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633411" y="569666"/>
            <a:ext cx="9303530" cy="461665"/>
          </a:xfrm>
          <a:prstGeom prst="rect">
            <a:avLst/>
          </a:prstGeom>
          <a:noFill/>
        </p:spPr>
        <p:txBody>
          <a:bodyPr wrap="square" rtlCol="0">
            <a:spAutoFit/>
          </a:bodyPr>
          <a:lstStyle/>
          <a:p>
            <a:r>
              <a:rPr lang="tr-TR" sz="2400" dirty="0"/>
              <a:t>YÖNETİM</a:t>
            </a:r>
          </a:p>
        </p:txBody>
      </p:sp>
      <p:graphicFrame>
        <p:nvGraphicFramePr>
          <p:cNvPr id="4" name="Diyagram 3"/>
          <p:cNvGraphicFramePr/>
          <p:nvPr>
            <p:extLst>
              <p:ext uri="{D42A27DB-BD31-4B8C-83A1-F6EECF244321}">
                <p14:modId xmlns:p14="http://schemas.microsoft.com/office/powerpoint/2010/main" val="3133718466"/>
              </p:ext>
            </p:extLst>
          </p:nvPr>
        </p:nvGraphicFramePr>
        <p:xfrm>
          <a:off x="1205345" y="1031331"/>
          <a:ext cx="5284231" cy="4496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yagram 5"/>
          <p:cNvGraphicFramePr/>
          <p:nvPr>
            <p:extLst>
              <p:ext uri="{D42A27DB-BD31-4B8C-83A1-F6EECF244321}">
                <p14:modId xmlns:p14="http://schemas.microsoft.com/office/powerpoint/2010/main" val="3491382321"/>
              </p:ext>
            </p:extLst>
          </p:nvPr>
        </p:nvGraphicFramePr>
        <p:xfrm>
          <a:off x="3872426" y="1110025"/>
          <a:ext cx="4397434" cy="43392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Sağ Ok 6"/>
          <p:cNvSpPr/>
          <p:nvPr/>
        </p:nvSpPr>
        <p:spPr>
          <a:xfrm>
            <a:off x="4389118" y="1430650"/>
            <a:ext cx="440575" cy="12469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8" name="Sağ Ok 7"/>
          <p:cNvSpPr/>
          <p:nvPr/>
        </p:nvSpPr>
        <p:spPr>
          <a:xfrm>
            <a:off x="4389117" y="2135108"/>
            <a:ext cx="440575" cy="12469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9" name="Sağ Ok 8"/>
          <p:cNvSpPr/>
          <p:nvPr/>
        </p:nvSpPr>
        <p:spPr>
          <a:xfrm>
            <a:off x="4299062" y="3092611"/>
            <a:ext cx="440575" cy="12469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10" name="Sağ Ok 9"/>
          <p:cNvSpPr/>
          <p:nvPr/>
        </p:nvSpPr>
        <p:spPr>
          <a:xfrm>
            <a:off x="4299062" y="3946205"/>
            <a:ext cx="440575" cy="12469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12" name="Sağ Ok 11"/>
          <p:cNvSpPr/>
          <p:nvPr/>
        </p:nvSpPr>
        <p:spPr>
          <a:xfrm>
            <a:off x="4389116" y="4815438"/>
            <a:ext cx="440575" cy="12469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53281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5BAAF7-2F55-C71F-1C59-605731D8CD81}"/>
              </a:ext>
            </a:extLst>
          </p:cNvPr>
          <p:cNvSpPr>
            <a:spLocks noGrp="1"/>
          </p:cNvSpPr>
          <p:nvPr>
            <p:ph type="title"/>
          </p:nvPr>
        </p:nvSpPr>
        <p:spPr>
          <a:xfrm>
            <a:off x="692458" y="658812"/>
            <a:ext cx="10661342" cy="811742"/>
          </a:xfrm>
        </p:spPr>
        <p:txBody>
          <a:bodyPr>
            <a:normAutofit fontScale="90000"/>
          </a:bodyPr>
          <a:lstStyle/>
          <a:p>
            <a:pPr algn="ctr"/>
            <a:r>
              <a:rPr lang="tr-TR" sz="2800" b="1" i="0" dirty="0">
                <a:solidFill>
                  <a:srgbClr val="282A2C"/>
                </a:solidFill>
                <a:effectLst/>
                <a:latin typeface="Open Sans" panose="020B0606030504020204" pitchFamily="34" charset="0"/>
              </a:rPr>
              <a:t>Ufuk Avrupa Programı</a:t>
            </a:r>
            <a:br>
              <a:rPr lang="tr-TR" b="1" i="0" dirty="0">
                <a:solidFill>
                  <a:srgbClr val="282A2C"/>
                </a:solidFill>
                <a:effectLst/>
                <a:latin typeface="Open Sans" panose="020B0606030504020204" pitchFamily="34" charset="0"/>
              </a:rPr>
            </a:br>
            <a:endParaRPr lang="tr-TR" dirty="0"/>
          </a:p>
        </p:txBody>
      </p:sp>
      <p:sp>
        <p:nvSpPr>
          <p:cNvPr id="3" name="İçerik Yer Tutucusu 2">
            <a:extLst>
              <a:ext uri="{FF2B5EF4-FFF2-40B4-BE49-F238E27FC236}">
                <a16:creationId xmlns:a16="http://schemas.microsoft.com/office/drawing/2014/main" id="{EA308043-65CE-7285-AE28-9A767695A49C}"/>
              </a:ext>
            </a:extLst>
          </p:cNvPr>
          <p:cNvSpPr>
            <a:spLocks noGrp="1"/>
          </p:cNvSpPr>
          <p:nvPr>
            <p:ph idx="1"/>
          </p:nvPr>
        </p:nvSpPr>
        <p:spPr>
          <a:xfrm>
            <a:off x="838200" y="1847850"/>
            <a:ext cx="10515600" cy="4351338"/>
          </a:xfrm>
        </p:spPr>
        <p:txBody>
          <a:bodyPr/>
          <a:lstStyle/>
          <a:p>
            <a:r>
              <a:rPr lang="tr-TR" dirty="0">
                <a:hlinkClick r:id="rId2"/>
              </a:rPr>
              <a:t>https://ufukavrupa.org.tr/</a:t>
            </a:r>
            <a:endParaRPr lang="tr-TR" dirty="0"/>
          </a:p>
          <a:p>
            <a:r>
              <a:rPr lang="tr-TR" dirty="0">
                <a:hlinkClick r:id="rId3"/>
              </a:rPr>
              <a:t>https://ufukavrupa.org.tr/tr/alanlar-kumeler/marie-sklodowska-curie-alani-tum-cagrilar</a:t>
            </a:r>
            <a:endParaRPr lang="tr-TR" dirty="0"/>
          </a:p>
          <a:p>
            <a:r>
              <a:rPr lang="tr-TR" dirty="0">
                <a:hlinkClick r:id="rId4"/>
              </a:rPr>
              <a:t>https://ufukavrupa.org.tr/tr/alanlar-kumeler</a:t>
            </a:r>
            <a:endParaRPr lang="tr-TR" dirty="0"/>
          </a:p>
          <a:p>
            <a:r>
              <a:rPr lang="tr-TR" dirty="0">
                <a:hlinkClick r:id="rId5"/>
              </a:rPr>
              <a:t>https://ufukavrupa.org.tr/tr/misyonlar</a:t>
            </a:r>
            <a:endParaRPr lang="tr-TR" dirty="0"/>
          </a:p>
          <a:p>
            <a:endParaRPr lang="tr-TR" dirty="0"/>
          </a:p>
        </p:txBody>
      </p:sp>
    </p:spTree>
    <p:extLst>
      <p:ext uri="{BB962C8B-B14F-4D97-AF65-F5344CB8AC3E}">
        <p14:creationId xmlns:p14="http://schemas.microsoft.com/office/powerpoint/2010/main" val="3912904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4D67D3-9600-18AB-898A-8EBF0BA54A9F}"/>
              </a:ext>
            </a:extLst>
          </p:cNvPr>
          <p:cNvSpPr>
            <a:spLocks noGrp="1"/>
          </p:cNvSpPr>
          <p:nvPr>
            <p:ph type="title"/>
          </p:nvPr>
        </p:nvSpPr>
        <p:spPr>
          <a:xfrm>
            <a:off x="1295400" y="365125"/>
            <a:ext cx="10058400" cy="798657"/>
          </a:xfrm>
        </p:spPr>
        <p:txBody>
          <a:bodyPr>
            <a:normAutofit/>
          </a:bodyPr>
          <a:lstStyle/>
          <a:p>
            <a:r>
              <a:rPr lang="tr-TR" sz="2800" b="1" i="0" dirty="0" err="1">
                <a:solidFill>
                  <a:srgbClr val="000000"/>
                </a:solidFill>
                <a:effectLst/>
                <a:latin typeface="Open Sans" panose="020B0606030504020204" pitchFamily="34" charset="0"/>
              </a:rPr>
              <a:t>I</a:t>
            </a:r>
            <a:r>
              <a:rPr lang="tr-TR" sz="2800" b="0" i="0" dirty="0" err="1">
                <a:solidFill>
                  <a:srgbClr val="000000"/>
                </a:solidFill>
                <a:effectLst/>
                <a:latin typeface="Open Sans" panose="020B0606030504020204" pitchFamily="34" charset="0"/>
              </a:rPr>
              <a:t>nstrument</a:t>
            </a:r>
            <a:r>
              <a:rPr lang="tr-TR" sz="2800" b="0" i="0" dirty="0">
                <a:solidFill>
                  <a:srgbClr val="000000"/>
                </a:solidFill>
                <a:effectLst/>
                <a:latin typeface="Open Sans" panose="020B0606030504020204" pitchFamily="34" charset="0"/>
              </a:rPr>
              <a:t> </a:t>
            </a:r>
            <a:r>
              <a:rPr lang="tr-TR" sz="2800" b="0" i="0" dirty="0" err="1">
                <a:solidFill>
                  <a:srgbClr val="000000"/>
                </a:solidFill>
                <a:effectLst/>
                <a:latin typeface="Open Sans" panose="020B0606030504020204" pitchFamily="34" charset="0"/>
              </a:rPr>
              <a:t>for</a:t>
            </a:r>
            <a:r>
              <a:rPr lang="tr-TR" sz="2800" b="0" i="0" dirty="0">
                <a:solidFill>
                  <a:srgbClr val="000000"/>
                </a:solidFill>
                <a:effectLst/>
                <a:latin typeface="Open Sans" panose="020B0606030504020204" pitchFamily="34" charset="0"/>
              </a:rPr>
              <a:t> </a:t>
            </a:r>
            <a:r>
              <a:rPr lang="tr-TR" sz="2800" b="1" i="0" dirty="0" err="1">
                <a:solidFill>
                  <a:srgbClr val="000000"/>
                </a:solidFill>
                <a:effectLst/>
                <a:latin typeface="Open Sans" panose="020B0606030504020204" pitchFamily="34" charset="0"/>
              </a:rPr>
              <a:t>P</a:t>
            </a:r>
            <a:r>
              <a:rPr lang="tr-TR" sz="2800" b="0" i="0" dirty="0" err="1">
                <a:solidFill>
                  <a:srgbClr val="000000"/>
                </a:solidFill>
                <a:effectLst/>
                <a:latin typeface="Open Sans" panose="020B0606030504020204" pitchFamily="34" charset="0"/>
              </a:rPr>
              <a:t>re-Accession</a:t>
            </a:r>
            <a:r>
              <a:rPr lang="tr-TR" sz="2800" b="0" i="0" dirty="0">
                <a:solidFill>
                  <a:srgbClr val="000000"/>
                </a:solidFill>
                <a:effectLst/>
                <a:latin typeface="Open Sans" panose="020B0606030504020204" pitchFamily="34" charset="0"/>
              </a:rPr>
              <a:t> </a:t>
            </a:r>
            <a:r>
              <a:rPr lang="tr-TR" sz="2800" b="1" i="0" dirty="0">
                <a:solidFill>
                  <a:srgbClr val="000000"/>
                </a:solidFill>
                <a:effectLst/>
                <a:latin typeface="Open Sans" panose="020B0606030504020204" pitchFamily="34" charset="0"/>
              </a:rPr>
              <a:t>A</a:t>
            </a:r>
            <a:r>
              <a:rPr lang="tr-TR" sz="2800" b="0" i="0" dirty="0">
                <a:solidFill>
                  <a:srgbClr val="000000"/>
                </a:solidFill>
                <a:effectLst/>
                <a:latin typeface="Open Sans" panose="020B0606030504020204" pitchFamily="34" charset="0"/>
              </a:rPr>
              <a:t>ssistance – </a:t>
            </a:r>
            <a:r>
              <a:rPr lang="tr-TR" sz="2800" b="1" i="0" dirty="0">
                <a:solidFill>
                  <a:srgbClr val="000000"/>
                </a:solidFill>
                <a:effectLst/>
                <a:latin typeface="Open Sans" panose="020B0606030504020204" pitchFamily="34" charset="0"/>
              </a:rPr>
              <a:t>IPA</a:t>
            </a:r>
            <a:endParaRPr lang="tr-TR" sz="2800" dirty="0"/>
          </a:p>
        </p:txBody>
      </p:sp>
      <p:sp>
        <p:nvSpPr>
          <p:cNvPr id="3" name="İçerik Yer Tutucusu 2">
            <a:extLst>
              <a:ext uri="{FF2B5EF4-FFF2-40B4-BE49-F238E27FC236}">
                <a16:creationId xmlns:a16="http://schemas.microsoft.com/office/drawing/2014/main" id="{F5DD7EB9-BAAA-C568-BDE4-E224947FECC3}"/>
              </a:ext>
            </a:extLst>
          </p:cNvPr>
          <p:cNvSpPr>
            <a:spLocks noGrp="1"/>
          </p:cNvSpPr>
          <p:nvPr>
            <p:ph idx="1"/>
          </p:nvPr>
        </p:nvSpPr>
        <p:spPr>
          <a:xfrm>
            <a:off x="-1" y="1059366"/>
            <a:ext cx="12025745" cy="5239545"/>
          </a:xfrm>
        </p:spPr>
        <p:txBody>
          <a:bodyPr>
            <a:normAutofit fontScale="47500" lnSpcReduction="20000"/>
          </a:bodyPr>
          <a:lstStyle/>
          <a:p>
            <a:pPr algn="just" fontAlgn="base"/>
            <a:r>
              <a:rPr lang="tr-TR" sz="4900" b="0" i="0" dirty="0">
                <a:solidFill>
                  <a:srgbClr val="000000"/>
                </a:solidFill>
                <a:effectLst/>
              </a:rPr>
              <a:t>Avrupa Birliği (AB) tarafından, AB üyeliğine hazırlık sürecindeki ülkelere, üyeliğe yönelik yapacakları politik, kurumsal, sosyal ve ekonomik reformlara destek vermek ve Birlik standartlarına erişebilmelerine yardımcı olmak üzere katılım öncesi fonlar aracılığıyla yardım sağlanmaktadır. </a:t>
            </a:r>
          </a:p>
          <a:p>
            <a:pPr algn="just" fontAlgn="base"/>
            <a:r>
              <a:rPr lang="tr-TR" sz="4900" b="0" i="0" dirty="0">
                <a:solidFill>
                  <a:srgbClr val="000000"/>
                </a:solidFill>
                <a:effectLst/>
              </a:rPr>
              <a:t>Başlangıçta farklı Birlik programları ve mali araçlar aracılığıyla sunulan bu fonlar, 2007 yılında, Katılım Öncesi Yardım Aracı (</a:t>
            </a:r>
            <a:r>
              <a:rPr lang="tr-TR" sz="4900" b="1" i="0" dirty="0" err="1">
                <a:solidFill>
                  <a:srgbClr val="000000"/>
                </a:solidFill>
                <a:effectLst/>
              </a:rPr>
              <a:t>I</a:t>
            </a:r>
            <a:r>
              <a:rPr lang="tr-TR" sz="4900" b="0" i="0" dirty="0" err="1">
                <a:solidFill>
                  <a:srgbClr val="000000"/>
                </a:solidFill>
                <a:effectLst/>
              </a:rPr>
              <a:t>nstrument</a:t>
            </a:r>
            <a:r>
              <a:rPr lang="tr-TR" sz="4900" b="0" i="0" dirty="0">
                <a:solidFill>
                  <a:srgbClr val="000000"/>
                </a:solidFill>
                <a:effectLst/>
              </a:rPr>
              <a:t> </a:t>
            </a:r>
            <a:r>
              <a:rPr lang="tr-TR" sz="4900" b="0" i="0" dirty="0" err="1">
                <a:solidFill>
                  <a:srgbClr val="000000"/>
                </a:solidFill>
                <a:effectLst/>
              </a:rPr>
              <a:t>for</a:t>
            </a:r>
            <a:r>
              <a:rPr lang="tr-TR" sz="4900" b="0" i="0" dirty="0">
                <a:solidFill>
                  <a:srgbClr val="000000"/>
                </a:solidFill>
                <a:effectLst/>
              </a:rPr>
              <a:t> </a:t>
            </a:r>
            <a:r>
              <a:rPr lang="tr-TR" sz="4900" b="1" i="0" dirty="0" err="1">
                <a:solidFill>
                  <a:srgbClr val="000000"/>
                </a:solidFill>
                <a:effectLst/>
              </a:rPr>
              <a:t>P</a:t>
            </a:r>
            <a:r>
              <a:rPr lang="tr-TR" sz="4900" b="0" i="0" dirty="0" err="1">
                <a:solidFill>
                  <a:srgbClr val="000000"/>
                </a:solidFill>
                <a:effectLst/>
              </a:rPr>
              <a:t>re-Accession</a:t>
            </a:r>
            <a:r>
              <a:rPr lang="tr-TR" sz="4900" b="0" i="0" dirty="0">
                <a:solidFill>
                  <a:srgbClr val="000000"/>
                </a:solidFill>
                <a:effectLst/>
              </a:rPr>
              <a:t> </a:t>
            </a:r>
            <a:r>
              <a:rPr lang="tr-TR" sz="4900" b="1" i="0" dirty="0">
                <a:solidFill>
                  <a:srgbClr val="000000"/>
                </a:solidFill>
                <a:effectLst/>
              </a:rPr>
              <a:t>A</a:t>
            </a:r>
            <a:r>
              <a:rPr lang="tr-TR" sz="4900" b="0" i="0" dirty="0">
                <a:solidFill>
                  <a:srgbClr val="000000"/>
                </a:solidFill>
                <a:effectLst/>
              </a:rPr>
              <a:t>ssistance – </a:t>
            </a:r>
            <a:r>
              <a:rPr lang="tr-TR" sz="4900" b="1" i="0" dirty="0">
                <a:solidFill>
                  <a:srgbClr val="000000"/>
                </a:solidFill>
                <a:effectLst/>
              </a:rPr>
              <a:t>IPA</a:t>
            </a:r>
            <a:r>
              <a:rPr lang="tr-TR" sz="4900" b="0" i="0" dirty="0">
                <a:solidFill>
                  <a:srgbClr val="000000"/>
                </a:solidFill>
                <a:effectLst/>
              </a:rPr>
              <a:t>) olarak adlandırılan tek bir araç ve yasal çerçeve altında toplanmıştır. </a:t>
            </a:r>
          </a:p>
          <a:p>
            <a:pPr algn="just" fontAlgn="base"/>
            <a:r>
              <a:rPr lang="tr-TR" sz="4900" b="0" i="0" dirty="0">
                <a:solidFill>
                  <a:srgbClr val="000000"/>
                </a:solidFill>
                <a:effectLst/>
              </a:rPr>
              <a:t>Bu çerçevede IPA ile AB üyeliğine hazırlık sürecindeki ülkelerin mevzuat ve standartlarının AB mevzuat ve standartlarıyla uyumlaştırılması, hazırlık sürecindeki ülke kurumlarının katılım sürecinde bu uyumlaştırma çalışmalarını gerçekleştirmesi ve reformları uygulamaya yönelik kapasitelerinin geliştirilmesi ve nihayet AB üyeliğiyle birlikte gelen hak ve yükümlülüklere hazırlanmaları amaçlarına hizmet edilmektedir.</a:t>
            </a:r>
          </a:p>
          <a:p>
            <a:pPr algn="just" fontAlgn="base"/>
            <a:r>
              <a:rPr lang="tr-TR" sz="4900" b="1" i="0" dirty="0">
                <a:solidFill>
                  <a:srgbClr val="000000"/>
                </a:solidFill>
                <a:effectLst/>
              </a:rPr>
              <a:t>Türkiye, Avrupa Birliği üyeliğini hedefleyen ülkeler arasında AB desteğinin en büyük yararlanıcısıdır.</a:t>
            </a:r>
            <a:endParaRPr lang="tr-TR" sz="4900" b="0" i="0" dirty="0">
              <a:solidFill>
                <a:srgbClr val="000000"/>
              </a:solidFill>
              <a:effectLst/>
            </a:endParaRPr>
          </a:p>
          <a:p>
            <a:pPr algn="just" fontAlgn="base"/>
            <a:r>
              <a:rPr lang="tr-TR" sz="4900" b="0" i="0" dirty="0">
                <a:solidFill>
                  <a:srgbClr val="000000"/>
                </a:solidFill>
                <a:effectLst/>
              </a:rPr>
              <a:t>IPA fonları Avrupa Birliği bütçe dönemine uygun olarak 7 yıllık dönemleri kapsayacak şekilde planlanmaktadır. </a:t>
            </a:r>
          </a:p>
        </p:txBody>
      </p:sp>
    </p:spTree>
    <p:extLst>
      <p:ext uri="{BB962C8B-B14F-4D97-AF65-F5344CB8AC3E}">
        <p14:creationId xmlns:p14="http://schemas.microsoft.com/office/powerpoint/2010/main" val="15144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070980-1C2A-4A2A-7761-2ECA651A3A0E}"/>
              </a:ext>
            </a:extLst>
          </p:cNvPr>
          <p:cNvSpPr>
            <a:spLocks noGrp="1"/>
          </p:cNvSpPr>
          <p:nvPr>
            <p:ph type="title"/>
          </p:nvPr>
        </p:nvSpPr>
        <p:spPr>
          <a:xfrm>
            <a:off x="1615736" y="744491"/>
            <a:ext cx="10172148" cy="750888"/>
          </a:xfrm>
        </p:spPr>
        <p:txBody>
          <a:bodyPr>
            <a:normAutofit fontScale="90000"/>
          </a:bodyPr>
          <a:lstStyle/>
          <a:p>
            <a:r>
              <a:rPr lang="tr-TR" sz="3600" b="1" i="0" dirty="0">
                <a:effectLst/>
                <a:latin typeface="inherit"/>
              </a:rPr>
              <a:t>KATILIM ÖNCESİ YARDIM ARACI </a:t>
            </a:r>
            <a:r>
              <a:rPr lang="tr-TR" sz="3600" b="1" dirty="0">
                <a:latin typeface="inherit"/>
              </a:rPr>
              <a:t>-IPA</a:t>
            </a:r>
            <a:br>
              <a:rPr lang="tr-TR" sz="3600" b="1" i="0" dirty="0">
                <a:effectLst/>
                <a:latin typeface="inherit"/>
              </a:rPr>
            </a:br>
            <a:endParaRPr lang="tr-TR" dirty="0"/>
          </a:p>
        </p:txBody>
      </p:sp>
      <p:sp>
        <p:nvSpPr>
          <p:cNvPr id="3" name="İçerik Yer Tutucusu 2">
            <a:extLst>
              <a:ext uri="{FF2B5EF4-FFF2-40B4-BE49-F238E27FC236}">
                <a16:creationId xmlns:a16="http://schemas.microsoft.com/office/drawing/2014/main" id="{BE790B76-1869-AF81-12C8-08836723E312}"/>
              </a:ext>
            </a:extLst>
          </p:cNvPr>
          <p:cNvSpPr>
            <a:spLocks noGrp="1"/>
          </p:cNvSpPr>
          <p:nvPr>
            <p:ph idx="1"/>
          </p:nvPr>
        </p:nvSpPr>
        <p:spPr>
          <a:xfrm>
            <a:off x="6365289" y="5434079"/>
            <a:ext cx="5724266" cy="593463"/>
          </a:xfrm>
        </p:spPr>
        <p:txBody>
          <a:bodyPr>
            <a:normAutofit fontScale="55000" lnSpcReduction="20000"/>
          </a:bodyPr>
          <a:lstStyle/>
          <a:p>
            <a:r>
              <a:rPr lang="tr-TR" dirty="0">
                <a:hlinkClick r:id="rId2"/>
              </a:rPr>
              <a:t>https://ipa.gov.tr/ipa-iii-2021-2027/</a:t>
            </a:r>
            <a:endParaRPr lang="tr-TR" dirty="0"/>
          </a:p>
          <a:p>
            <a:r>
              <a:rPr lang="tr-TR" dirty="0">
                <a:hlinkClick r:id="rId3"/>
              </a:rPr>
              <a:t>https://ipa.gov.tr/ipa-nedir/</a:t>
            </a:r>
            <a:endParaRPr lang="tr-TR" dirty="0"/>
          </a:p>
          <a:p>
            <a:endParaRPr lang="tr-TR" dirty="0"/>
          </a:p>
          <a:p>
            <a:endParaRPr lang="tr-TR" dirty="0"/>
          </a:p>
        </p:txBody>
      </p:sp>
      <p:sp>
        <p:nvSpPr>
          <p:cNvPr id="5" name="Metin kutusu 4">
            <a:extLst>
              <a:ext uri="{FF2B5EF4-FFF2-40B4-BE49-F238E27FC236}">
                <a16:creationId xmlns:a16="http://schemas.microsoft.com/office/drawing/2014/main" id="{E48F4BAF-C9FA-5926-79E9-942D8F482E9D}"/>
              </a:ext>
            </a:extLst>
          </p:cNvPr>
          <p:cNvSpPr txBox="1"/>
          <p:nvPr/>
        </p:nvSpPr>
        <p:spPr>
          <a:xfrm>
            <a:off x="102445" y="1279095"/>
            <a:ext cx="11570030" cy="4524315"/>
          </a:xfrm>
          <a:prstGeom prst="rect">
            <a:avLst/>
          </a:prstGeom>
          <a:noFill/>
        </p:spPr>
        <p:txBody>
          <a:bodyPr wrap="square">
            <a:spAutoFit/>
          </a:bodyPr>
          <a:lstStyle/>
          <a:p>
            <a:pPr algn="just" fontAlgn="base"/>
            <a:r>
              <a:rPr lang="tr-TR" sz="2400" i="0" dirty="0">
                <a:solidFill>
                  <a:srgbClr val="000000"/>
                </a:solidFill>
                <a:effectLst/>
              </a:rPr>
              <a:t>Türkiye, 2002 yılından bu yana </a:t>
            </a:r>
            <a:r>
              <a:rPr lang="tr-TR" sz="2400" i="0" dirty="0" err="1">
                <a:solidFill>
                  <a:srgbClr val="000000"/>
                </a:solidFill>
                <a:effectLst/>
              </a:rPr>
              <a:t>Birlik’e</a:t>
            </a:r>
            <a:r>
              <a:rPr lang="tr-TR" sz="2400" i="0" dirty="0">
                <a:solidFill>
                  <a:srgbClr val="000000"/>
                </a:solidFill>
                <a:effectLst/>
              </a:rPr>
              <a:t> katılıma yönelik AB fonlarından yararlanmaktadır. </a:t>
            </a:r>
          </a:p>
          <a:p>
            <a:pPr algn="just" fontAlgn="base"/>
            <a:r>
              <a:rPr lang="tr-TR" sz="2400" i="0" dirty="0">
                <a:solidFill>
                  <a:srgbClr val="000000"/>
                </a:solidFill>
                <a:effectLst/>
              </a:rPr>
              <a:t>AB üyeliğine hazırlık sürecindeki ülkelere bu bağlamda yapılan toplam tahsisattan, </a:t>
            </a:r>
          </a:p>
          <a:p>
            <a:pPr algn="just" fontAlgn="base"/>
            <a:r>
              <a:rPr lang="tr-TR" sz="2400" b="1" i="0" dirty="0">
                <a:solidFill>
                  <a:srgbClr val="000000"/>
                </a:solidFill>
                <a:effectLst/>
              </a:rPr>
              <a:t>IPA I döneminde %48,2, </a:t>
            </a:r>
          </a:p>
          <a:p>
            <a:pPr algn="just" fontAlgn="base"/>
            <a:r>
              <a:rPr lang="tr-TR" sz="2400" b="1" i="0" dirty="0">
                <a:solidFill>
                  <a:srgbClr val="000000"/>
                </a:solidFill>
                <a:effectLst/>
              </a:rPr>
              <a:t>IPA II Döneminde ise %25 </a:t>
            </a:r>
            <a:r>
              <a:rPr lang="tr-TR" sz="2400" i="0" dirty="0">
                <a:solidFill>
                  <a:srgbClr val="000000"/>
                </a:solidFill>
                <a:effectLst/>
              </a:rPr>
              <a:t>düzeyinde pay alarak, en yüksek fayda sağlayan ülke olma niteliğini kazanan Türkiye, 2002 yılından 2020 yılına kadar toplam </a:t>
            </a:r>
            <a:r>
              <a:rPr lang="tr-TR" sz="2400" b="1" i="0" dirty="0">
                <a:solidFill>
                  <a:srgbClr val="000000"/>
                </a:solidFill>
                <a:effectLst/>
              </a:rPr>
              <a:t>9,2 milyar avro fon </a:t>
            </a:r>
            <a:r>
              <a:rPr lang="tr-TR" sz="2400" i="0" dirty="0">
                <a:solidFill>
                  <a:srgbClr val="000000"/>
                </a:solidFill>
                <a:effectLst/>
              </a:rPr>
              <a:t>kaynağından yararlanmıştır. </a:t>
            </a:r>
            <a:endParaRPr lang="tr-TR" sz="2400" dirty="0">
              <a:solidFill>
                <a:srgbClr val="000000"/>
              </a:solidFill>
            </a:endParaRPr>
          </a:p>
          <a:p>
            <a:pPr algn="just" fontAlgn="base"/>
            <a:r>
              <a:rPr lang="tr-TR" sz="2400" i="0" dirty="0">
                <a:solidFill>
                  <a:srgbClr val="000000"/>
                </a:solidFill>
                <a:effectLst/>
              </a:rPr>
              <a:t>Bu fon kaynağı ile AB üyeliğine hazırlanma sürecinde Türkiye’nin idari ve kurumsal kapasitesine katkı </a:t>
            </a:r>
            <a:r>
              <a:rPr lang="tr-TR" sz="2400" i="0" dirty="0" err="1">
                <a:solidFill>
                  <a:srgbClr val="000000"/>
                </a:solidFill>
                <a:effectLst/>
              </a:rPr>
              <a:t>sağlayan</a:t>
            </a:r>
            <a:r>
              <a:rPr lang="tr-TR" sz="2400" i="0" dirty="0">
                <a:solidFill>
                  <a:srgbClr val="000000"/>
                </a:solidFill>
                <a:effectLst/>
              </a:rPr>
              <a:t> yaklaşık 900 proje hayata geçirilmiştir.</a:t>
            </a:r>
          </a:p>
          <a:p>
            <a:pPr algn="just" fontAlgn="base"/>
            <a:r>
              <a:rPr lang="tr-TR" sz="2400" i="0" dirty="0">
                <a:solidFill>
                  <a:srgbClr val="000000"/>
                </a:solidFill>
                <a:effectLst/>
              </a:rPr>
              <a:t>IPA, aday ve potansiyel aday ülkelere proje temelli hibe destekler sağlamaya devam etmektedir.</a:t>
            </a:r>
          </a:p>
          <a:p>
            <a:pPr algn="just" fontAlgn="base"/>
            <a:r>
              <a:rPr lang="tr-TR" sz="2400" b="0" i="0" dirty="0">
                <a:solidFill>
                  <a:srgbClr val="000000"/>
                </a:solidFill>
                <a:effectLst/>
              </a:rPr>
              <a:t>2021-2027 yıllarında uygulanacak IPA III döneminin toplam bütçesi 14,2 milyar avro olarak belirlenmiştir</a:t>
            </a:r>
            <a:r>
              <a:rPr lang="tr-TR" sz="1400" b="0" i="0" dirty="0">
                <a:solidFill>
                  <a:srgbClr val="000000"/>
                </a:solidFill>
                <a:effectLst/>
                <a:latin typeface="Open Sans" panose="020B0606030504020204" pitchFamily="34" charset="0"/>
              </a:rPr>
              <a:t>. </a:t>
            </a:r>
            <a:endParaRPr lang="tr-TR" dirty="0"/>
          </a:p>
        </p:txBody>
      </p:sp>
    </p:spTree>
    <p:extLst>
      <p:ext uri="{BB962C8B-B14F-4D97-AF65-F5344CB8AC3E}">
        <p14:creationId xmlns:p14="http://schemas.microsoft.com/office/powerpoint/2010/main" val="433557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56E9C0-58A7-745D-F92A-D7D488523982}"/>
              </a:ext>
            </a:extLst>
          </p:cNvPr>
          <p:cNvSpPr>
            <a:spLocks noGrp="1"/>
          </p:cNvSpPr>
          <p:nvPr>
            <p:ph type="title"/>
          </p:nvPr>
        </p:nvSpPr>
        <p:spPr>
          <a:xfrm>
            <a:off x="1676400" y="365125"/>
            <a:ext cx="9677400" cy="888205"/>
          </a:xfrm>
        </p:spPr>
        <p:txBody>
          <a:bodyPr>
            <a:normAutofit/>
          </a:bodyPr>
          <a:lstStyle/>
          <a:p>
            <a:r>
              <a:rPr lang="tr-TR" sz="2400" b="1" i="0" dirty="0">
                <a:effectLst/>
                <a:latin typeface="Roboto Regular"/>
              </a:rPr>
              <a:t>TÜBİTAK sürekli açık olan proje çağrıları hangileridir</a:t>
            </a:r>
            <a:r>
              <a:rPr lang="tr-TR" sz="2400" b="1" i="0" dirty="0">
                <a:solidFill>
                  <a:srgbClr val="666666"/>
                </a:solidFill>
                <a:effectLst/>
                <a:latin typeface="Roboto Regular"/>
              </a:rPr>
              <a:t>?</a:t>
            </a:r>
            <a:endParaRPr lang="tr-TR" sz="2400" b="1" dirty="0"/>
          </a:p>
        </p:txBody>
      </p:sp>
      <p:sp>
        <p:nvSpPr>
          <p:cNvPr id="3" name="İçerik Yer Tutucusu 2">
            <a:extLst>
              <a:ext uri="{FF2B5EF4-FFF2-40B4-BE49-F238E27FC236}">
                <a16:creationId xmlns:a16="http://schemas.microsoft.com/office/drawing/2014/main" id="{AD039760-68E9-514A-0C47-5571783C35EB}"/>
              </a:ext>
            </a:extLst>
          </p:cNvPr>
          <p:cNvSpPr>
            <a:spLocks noGrp="1"/>
          </p:cNvSpPr>
          <p:nvPr>
            <p:ph idx="1"/>
          </p:nvPr>
        </p:nvSpPr>
        <p:spPr>
          <a:xfrm>
            <a:off x="372534" y="1253330"/>
            <a:ext cx="11489266" cy="4842669"/>
          </a:xfrm>
        </p:spPr>
        <p:txBody>
          <a:bodyPr>
            <a:normAutofit fontScale="70000" lnSpcReduction="20000"/>
          </a:bodyPr>
          <a:lstStyle/>
          <a:p>
            <a:pPr algn="just"/>
            <a:r>
              <a:rPr lang="tr-TR" b="0" i="0" dirty="0">
                <a:effectLst/>
                <a:latin typeface="Roboto Regular"/>
              </a:rPr>
              <a:t>Diğer şartların sağlanması koşuluyla sürekli başvuru yapabileceğiniz programlar Akademik ve Sanayi olmak üzere iki grup halinde aşağıda listelendiği gibidir:</a:t>
            </a:r>
          </a:p>
          <a:p>
            <a:pPr algn="just">
              <a:buFont typeface="Arial" panose="020B0604020202020204" pitchFamily="34" charset="0"/>
              <a:buChar char="•"/>
            </a:pPr>
            <a:r>
              <a:rPr lang="tr-TR" b="1" i="0" dirty="0">
                <a:effectLst/>
                <a:latin typeface="Roboto Regular"/>
              </a:rPr>
              <a:t>Akademik</a:t>
            </a:r>
          </a:p>
          <a:p>
            <a:pPr marL="742950" lvl="1" indent="-285750" algn="just">
              <a:buFont typeface="Arial" panose="020B0604020202020204" pitchFamily="34" charset="0"/>
              <a:buChar char="•"/>
            </a:pPr>
            <a:r>
              <a:rPr lang="tr-TR" b="0" i="0" dirty="0">
                <a:effectLst/>
                <a:latin typeface="Roboto Regular"/>
              </a:rPr>
              <a:t>1002-A Hızlı Destek Modülü</a:t>
            </a:r>
          </a:p>
          <a:p>
            <a:pPr marL="742950" lvl="1" indent="-285750" algn="just">
              <a:buFont typeface="Arial" panose="020B0604020202020204" pitchFamily="34" charset="0"/>
              <a:buChar char="•"/>
            </a:pPr>
            <a:r>
              <a:rPr lang="tr-TR" b="0" i="0" dirty="0">
                <a:effectLst/>
                <a:latin typeface="Roboto Regular"/>
              </a:rPr>
              <a:t>1002-B Acil Destek Modülü</a:t>
            </a:r>
          </a:p>
          <a:p>
            <a:pPr marL="742950" lvl="1" indent="-285750" algn="just">
              <a:buFont typeface="Arial" panose="020B0604020202020204" pitchFamily="34" charset="0"/>
              <a:buChar char="•"/>
            </a:pPr>
            <a:r>
              <a:rPr lang="tr-TR" b="0" i="0" dirty="0">
                <a:effectLst/>
                <a:latin typeface="Roboto Regular"/>
              </a:rPr>
              <a:t>1005 Ulusal Yeni Fikirler ve Ürünler Araştırma Destek Programı</a:t>
            </a:r>
          </a:p>
          <a:p>
            <a:pPr marL="742950" lvl="1" indent="-285750" algn="just">
              <a:buFont typeface="Arial" panose="020B0604020202020204" pitchFamily="34" charset="0"/>
              <a:buChar char="•"/>
            </a:pPr>
            <a:r>
              <a:rPr lang="tr-TR" b="0" i="0" dirty="0">
                <a:effectLst/>
                <a:latin typeface="Roboto Regular"/>
              </a:rPr>
              <a:t>3005 Sosyal ve Beşeri Bilimlerde Yenilikçi Çözümler Araştırma Projeleri Destek Programı</a:t>
            </a:r>
          </a:p>
          <a:p>
            <a:pPr marL="742950" lvl="1" indent="-285750" algn="just">
              <a:buFont typeface="Arial" panose="020B0604020202020204" pitchFamily="34" charset="0"/>
              <a:buChar char="•"/>
            </a:pPr>
            <a:r>
              <a:rPr lang="tr-TR" b="0" i="0" dirty="0">
                <a:effectLst/>
                <a:latin typeface="Roboto Regular"/>
              </a:rPr>
              <a:t>3501 Kariyer Geliştirme Programı</a:t>
            </a:r>
          </a:p>
          <a:p>
            <a:pPr algn="just">
              <a:buFont typeface="Arial" panose="020B0604020202020204" pitchFamily="34" charset="0"/>
              <a:buChar char="•"/>
            </a:pPr>
            <a:r>
              <a:rPr lang="tr-TR" b="1" i="0" u="sng" dirty="0">
                <a:effectLst/>
                <a:latin typeface="Roboto Regular"/>
              </a:rPr>
              <a:t>Sanayi</a:t>
            </a:r>
          </a:p>
          <a:p>
            <a:pPr marL="742950" lvl="1" indent="-285750" algn="just">
              <a:buFont typeface="Arial" panose="020B0604020202020204" pitchFamily="34" charset="0"/>
              <a:buChar char="•"/>
            </a:pPr>
            <a:r>
              <a:rPr lang="tr-TR" b="0" i="0" dirty="0">
                <a:effectLst/>
                <a:latin typeface="Roboto Regular"/>
              </a:rPr>
              <a:t>1503 Proje Pazarları Destekleme Programı</a:t>
            </a:r>
          </a:p>
          <a:p>
            <a:pPr marL="742950" lvl="1" indent="-285750" algn="just">
              <a:buFont typeface="Arial" panose="020B0604020202020204" pitchFamily="34" charset="0"/>
              <a:buChar char="•"/>
            </a:pPr>
            <a:r>
              <a:rPr lang="tr-TR" b="0" i="0" dirty="0">
                <a:effectLst/>
                <a:latin typeface="Roboto Regular"/>
              </a:rPr>
              <a:t>1505 Üniversite Sanayi İşbirliği Destek Programı</a:t>
            </a:r>
          </a:p>
          <a:p>
            <a:pPr marL="742950" lvl="1" indent="-285750" algn="just">
              <a:buFont typeface="Arial" panose="020B0604020202020204" pitchFamily="34" charset="0"/>
              <a:buChar char="•"/>
            </a:pPr>
            <a:r>
              <a:rPr lang="tr-TR" b="0" i="0" dirty="0">
                <a:effectLst/>
                <a:latin typeface="Roboto Regular"/>
              </a:rPr>
              <a:t>1509 TÜBİTAK Uluslararası Sanayi Ar-</a:t>
            </a:r>
            <a:r>
              <a:rPr lang="tr-TR" b="0" i="0" dirty="0" err="1">
                <a:effectLst/>
                <a:latin typeface="Roboto Regular"/>
              </a:rPr>
              <a:t>Ge</a:t>
            </a:r>
            <a:r>
              <a:rPr lang="tr-TR" b="0" i="0" dirty="0">
                <a:effectLst/>
                <a:latin typeface="Roboto Regular"/>
              </a:rPr>
              <a:t> Projeleri Destekleme Programı</a:t>
            </a:r>
          </a:p>
          <a:p>
            <a:pPr marL="742950" lvl="1" indent="-285750" algn="just">
              <a:buFont typeface="Arial" panose="020B0604020202020204" pitchFamily="34" charset="0"/>
              <a:buChar char="•"/>
            </a:pPr>
            <a:r>
              <a:rPr lang="tr-TR" b="0" i="0" dirty="0">
                <a:effectLst/>
                <a:latin typeface="Roboto Regular"/>
              </a:rPr>
              <a:t>1515 Öncül Ar-</a:t>
            </a:r>
            <a:r>
              <a:rPr lang="tr-TR" b="0" i="0" dirty="0" err="1">
                <a:effectLst/>
                <a:latin typeface="Roboto Regular"/>
              </a:rPr>
              <a:t>Ge</a:t>
            </a:r>
            <a:r>
              <a:rPr lang="tr-TR" b="0" i="0" dirty="0">
                <a:effectLst/>
                <a:latin typeface="Roboto Regular"/>
              </a:rPr>
              <a:t> laboratuvarları Destekleme Programları</a:t>
            </a:r>
          </a:p>
          <a:p>
            <a:pPr marL="742950" lvl="1" indent="-285750" algn="just">
              <a:buFont typeface="Arial" panose="020B0604020202020204" pitchFamily="34" charset="0"/>
              <a:buChar char="•"/>
            </a:pPr>
            <a:r>
              <a:rPr lang="tr-TR" b="0" i="0" dirty="0">
                <a:effectLst/>
                <a:latin typeface="Roboto Regular"/>
              </a:rPr>
              <a:t>1601-2023-1 Teknoloji Transfer Profesyoneli İstihdam Desteği Çağrısı</a:t>
            </a:r>
          </a:p>
          <a:p>
            <a:pPr marL="742950" lvl="1" indent="-285750" algn="just">
              <a:buFont typeface="Arial" panose="020B0604020202020204" pitchFamily="34" charset="0"/>
              <a:buChar char="•"/>
            </a:pPr>
            <a:r>
              <a:rPr lang="tr-TR" b="0" i="0" dirty="0">
                <a:effectLst/>
                <a:latin typeface="Roboto Regular"/>
              </a:rPr>
              <a:t>1702 Patent Tabanlı Teknoloji Transferi Destekleme Çağrısı</a:t>
            </a:r>
          </a:p>
          <a:p>
            <a:pPr marL="742950" lvl="1" indent="-285750" algn="just">
              <a:buFont typeface="Arial" panose="020B0604020202020204" pitchFamily="34" charset="0"/>
              <a:buChar char="•"/>
            </a:pPr>
            <a:r>
              <a:rPr lang="tr-TR" b="0" i="0" dirty="0">
                <a:effectLst/>
                <a:latin typeface="Roboto Regular"/>
              </a:rPr>
              <a:t>1704 Sanayi Yenilik Ağ Mekanizması (SAYEM) Yeşil Dönüşüm Çağrısı</a:t>
            </a:r>
          </a:p>
          <a:p>
            <a:pPr marL="742950" lvl="1" indent="-285750" algn="just">
              <a:buFont typeface="Arial" panose="020B0604020202020204" pitchFamily="34" charset="0"/>
              <a:buChar char="•"/>
            </a:pPr>
            <a:r>
              <a:rPr lang="tr-TR" b="0" i="0" dirty="0">
                <a:effectLst/>
                <a:latin typeface="Roboto Regular"/>
              </a:rPr>
              <a:t>1707-BİGG Ortaklı Sipariş Ar-</a:t>
            </a:r>
            <a:r>
              <a:rPr lang="tr-TR" b="0" i="0" dirty="0" err="1">
                <a:effectLst/>
                <a:latin typeface="Roboto Regular"/>
              </a:rPr>
              <a:t>Ge</a:t>
            </a:r>
            <a:r>
              <a:rPr lang="tr-TR" b="0" i="0" dirty="0">
                <a:effectLst/>
                <a:latin typeface="Roboto Regular"/>
              </a:rPr>
              <a:t> BİGG Ortaklı Siparişe Dayalı Ar-</a:t>
            </a:r>
            <a:r>
              <a:rPr lang="tr-TR" b="0" i="0" dirty="0" err="1">
                <a:effectLst/>
                <a:latin typeface="Roboto Regular"/>
              </a:rPr>
              <a:t>Ge</a:t>
            </a:r>
            <a:r>
              <a:rPr lang="tr-TR" b="0" i="0" dirty="0">
                <a:effectLst/>
                <a:latin typeface="Roboto Regular"/>
              </a:rPr>
              <a:t> Projeleri için KOBİ Destekleme Çağrısı</a:t>
            </a:r>
          </a:p>
          <a:p>
            <a:pPr marL="742950" lvl="1" indent="-285750" algn="just">
              <a:buFont typeface="Arial" panose="020B0604020202020204" pitchFamily="34" charset="0"/>
              <a:buChar char="•"/>
            </a:pPr>
            <a:r>
              <a:rPr lang="tr-TR" b="0" i="0" dirty="0">
                <a:effectLst/>
                <a:latin typeface="Roboto Regular"/>
              </a:rPr>
              <a:t>1707- Sipariş Ar-</a:t>
            </a:r>
            <a:r>
              <a:rPr lang="tr-TR" b="0" i="0" dirty="0" err="1">
                <a:effectLst/>
                <a:latin typeface="Roboto Regular"/>
              </a:rPr>
              <a:t>Ge</a:t>
            </a:r>
            <a:r>
              <a:rPr lang="tr-TR" b="0" i="0" dirty="0">
                <a:effectLst/>
                <a:latin typeface="Roboto Regular"/>
              </a:rPr>
              <a:t> Siparişe Dayalı Ar-</a:t>
            </a:r>
            <a:r>
              <a:rPr lang="tr-TR" b="0" i="0" dirty="0" err="1">
                <a:effectLst/>
                <a:latin typeface="Roboto Regular"/>
              </a:rPr>
              <a:t>Ge</a:t>
            </a:r>
            <a:r>
              <a:rPr lang="tr-TR" b="0" i="0" dirty="0">
                <a:effectLst/>
                <a:latin typeface="Roboto Regular"/>
              </a:rPr>
              <a:t> Projeleri için KOBİ Destekleme Çağrısı</a:t>
            </a:r>
          </a:p>
          <a:p>
            <a:endParaRPr lang="tr-TR" dirty="0"/>
          </a:p>
        </p:txBody>
      </p:sp>
    </p:spTree>
    <p:extLst>
      <p:ext uri="{BB962C8B-B14F-4D97-AF65-F5344CB8AC3E}">
        <p14:creationId xmlns:p14="http://schemas.microsoft.com/office/powerpoint/2010/main" val="1590771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322864-FE31-6655-B9A3-A2160C6A63DF}"/>
              </a:ext>
            </a:extLst>
          </p:cNvPr>
          <p:cNvSpPr>
            <a:spLocks noGrp="1"/>
          </p:cNvSpPr>
          <p:nvPr>
            <p:ph type="title"/>
          </p:nvPr>
        </p:nvSpPr>
        <p:spPr>
          <a:xfrm>
            <a:off x="838200" y="365125"/>
            <a:ext cx="10515600" cy="1006475"/>
          </a:xfrm>
        </p:spPr>
        <p:txBody>
          <a:bodyPr>
            <a:normAutofit/>
          </a:bodyPr>
          <a:lstStyle/>
          <a:p>
            <a:pPr algn="ctr"/>
            <a:r>
              <a:rPr lang="tr-TR" sz="2800" b="1" dirty="0"/>
              <a:t>TUBİTAK ULUSAL DESTEK-PROGRAMLARI</a:t>
            </a:r>
          </a:p>
        </p:txBody>
      </p:sp>
      <p:sp>
        <p:nvSpPr>
          <p:cNvPr id="3" name="İçerik Yer Tutucusu 2">
            <a:extLst>
              <a:ext uri="{FF2B5EF4-FFF2-40B4-BE49-F238E27FC236}">
                <a16:creationId xmlns:a16="http://schemas.microsoft.com/office/drawing/2014/main" id="{C19FE626-FAC9-3AC1-A556-B21D57B2E79F}"/>
              </a:ext>
            </a:extLst>
          </p:cNvPr>
          <p:cNvSpPr>
            <a:spLocks noGrp="1"/>
          </p:cNvSpPr>
          <p:nvPr>
            <p:ph idx="1"/>
          </p:nvPr>
        </p:nvSpPr>
        <p:spPr>
          <a:xfrm>
            <a:off x="390617" y="1253331"/>
            <a:ext cx="10963183" cy="4351338"/>
          </a:xfrm>
        </p:spPr>
        <p:txBody>
          <a:bodyPr>
            <a:normAutofit lnSpcReduction="10000"/>
          </a:bodyPr>
          <a:lstStyle/>
          <a:p>
            <a:endParaRPr lang="tr-TR" dirty="0">
              <a:hlinkClick r:id="rId2"/>
            </a:endParaRPr>
          </a:p>
          <a:p>
            <a:r>
              <a:rPr lang="tr-TR" dirty="0">
                <a:hlinkClick r:id="rId2"/>
              </a:rPr>
              <a:t>https://www.tubitak.gov.tr/tr/destekler/akademik/ulusal-destek-programlari</a:t>
            </a:r>
            <a:endParaRPr lang="tr-TR" dirty="0"/>
          </a:p>
          <a:p>
            <a:r>
              <a:rPr lang="tr-TR" dirty="0">
                <a:hlinkClick r:id="rId3"/>
              </a:rPr>
              <a:t>https://www.tubitak.gov.tr/tr/destekler/bilimsel-etkinlik/etkinlik-duzenleme-destekleri</a:t>
            </a:r>
            <a:endParaRPr lang="tr-TR" dirty="0"/>
          </a:p>
          <a:p>
            <a:r>
              <a:rPr lang="tr-TR" dirty="0">
                <a:hlinkClick r:id="rId4"/>
              </a:rPr>
              <a:t>https://www.tubitak.gov.tr/tr/destekler/bilim-ve-toplum/ulusal-destek-programlari</a:t>
            </a:r>
            <a:endParaRPr lang="tr-TR" dirty="0"/>
          </a:p>
          <a:p>
            <a:r>
              <a:rPr lang="tr-TR" dirty="0">
                <a:hlinkClick r:id="rId5"/>
              </a:rPr>
              <a:t>https://www.tubitak.gov.tr/tr/kurumsal/uluslararasi/cok-tarafli-programlar/cost/icerik-cost</a:t>
            </a:r>
            <a:endParaRPr lang="tr-TR" dirty="0"/>
          </a:p>
          <a:p>
            <a:r>
              <a:rPr lang="tr-TR" dirty="0">
                <a:hlinkClick r:id="rId6"/>
              </a:rPr>
              <a:t>https://uidb-pbs.tubitak.gov.tr/</a:t>
            </a:r>
            <a:endParaRPr lang="tr-TR" dirty="0"/>
          </a:p>
          <a:p>
            <a:endParaRPr lang="tr-TR" dirty="0"/>
          </a:p>
          <a:p>
            <a:endParaRPr lang="tr-TR" dirty="0"/>
          </a:p>
          <a:p>
            <a:endParaRPr lang="tr-TR" dirty="0"/>
          </a:p>
        </p:txBody>
      </p:sp>
    </p:spTree>
    <p:extLst>
      <p:ext uri="{BB962C8B-B14F-4D97-AF65-F5344CB8AC3E}">
        <p14:creationId xmlns:p14="http://schemas.microsoft.com/office/powerpoint/2010/main" val="3421713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6F6FE5-A5F4-57F5-8E67-454078D2A74C}"/>
              </a:ext>
            </a:extLst>
          </p:cNvPr>
          <p:cNvSpPr>
            <a:spLocks noGrp="1"/>
          </p:cNvSpPr>
          <p:nvPr>
            <p:ph type="title"/>
          </p:nvPr>
        </p:nvSpPr>
        <p:spPr>
          <a:xfrm>
            <a:off x="838200" y="466726"/>
            <a:ext cx="10515600" cy="760941"/>
          </a:xfrm>
        </p:spPr>
        <p:txBody>
          <a:bodyPr/>
          <a:lstStyle/>
          <a:p>
            <a:r>
              <a:rPr lang="tr-TR" b="1" dirty="0"/>
              <a:t>             Sanayi Destekleri</a:t>
            </a:r>
          </a:p>
        </p:txBody>
      </p:sp>
      <p:sp>
        <p:nvSpPr>
          <p:cNvPr id="3" name="İçerik Yer Tutucusu 2">
            <a:extLst>
              <a:ext uri="{FF2B5EF4-FFF2-40B4-BE49-F238E27FC236}">
                <a16:creationId xmlns:a16="http://schemas.microsoft.com/office/drawing/2014/main" id="{CF97A675-CDB5-DD12-9577-54C22CF7BBAB}"/>
              </a:ext>
            </a:extLst>
          </p:cNvPr>
          <p:cNvSpPr>
            <a:spLocks noGrp="1"/>
          </p:cNvSpPr>
          <p:nvPr>
            <p:ph idx="1"/>
          </p:nvPr>
        </p:nvSpPr>
        <p:spPr>
          <a:xfrm>
            <a:off x="626533" y="1227667"/>
            <a:ext cx="10727267" cy="4555065"/>
          </a:xfrm>
        </p:spPr>
        <p:txBody>
          <a:bodyPr/>
          <a:lstStyle/>
          <a:p>
            <a:r>
              <a:rPr lang="tr-TR" dirty="0">
                <a:hlinkClick r:id="rId2"/>
              </a:rPr>
              <a:t>https://www.tubitak.gov.tr/tr/destekler/sanayi/ulusal-destek-programlari</a:t>
            </a:r>
            <a:endParaRPr lang="tr-TR" dirty="0"/>
          </a:p>
          <a:p>
            <a:r>
              <a:rPr lang="tr-TR" dirty="0">
                <a:hlinkClick r:id="rId3"/>
              </a:rPr>
              <a:t>https://www.tubitak.gov.tr/tr/destekler/sanayi/uluslararasi-ortakli-destek-programlari/icerik-1509-tubitak-uluslararasi-sanayi-ar-ge-projeleri-destekleme-programi</a:t>
            </a:r>
            <a:endParaRPr lang="tr-TR" dirty="0"/>
          </a:p>
          <a:p>
            <a:r>
              <a:rPr lang="tr-TR" dirty="0">
                <a:hlinkClick r:id="rId4"/>
              </a:rPr>
              <a:t>https://www.tubitak.gov.tr/tr/destekler/sanayi/uluslararasi-ortakli-destek-programlari/icerik-1709-eureka-eurostars</a:t>
            </a:r>
            <a:endParaRPr lang="tr-TR" dirty="0"/>
          </a:p>
          <a:p>
            <a:r>
              <a:rPr lang="tr-TR" dirty="0">
                <a:hlinkClick r:id="rId5"/>
              </a:rPr>
              <a:t>https://www.kosgeb.gov.tr/site/tr/genel/destekler/3/destekler</a:t>
            </a:r>
            <a:endParaRPr lang="tr-TR" dirty="0"/>
          </a:p>
          <a:p>
            <a:r>
              <a:rPr lang="tr-TR" dirty="0">
                <a:hlinkClick r:id="rId6"/>
              </a:rPr>
              <a:t>https://www.dika.org.tr/</a:t>
            </a:r>
            <a:endParaRPr lang="tr-TR" dirty="0"/>
          </a:p>
          <a:p>
            <a:endParaRPr lang="tr-TR" dirty="0"/>
          </a:p>
        </p:txBody>
      </p:sp>
    </p:spTree>
    <p:extLst>
      <p:ext uri="{BB962C8B-B14F-4D97-AF65-F5344CB8AC3E}">
        <p14:creationId xmlns:p14="http://schemas.microsoft.com/office/powerpoint/2010/main" val="3158310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5F8F5D-F35E-1540-85D7-65EF8C237C34}"/>
              </a:ext>
            </a:extLst>
          </p:cNvPr>
          <p:cNvSpPr>
            <a:spLocks noGrp="1"/>
          </p:cNvSpPr>
          <p:nvPr>
            <p:ph type="title"/>
          </p:nvPr>
        </p:nvSpPr>
        <p:spPr>
          <a:xfrm>
            <a:off x="838200" y="1024466"/>
            <a:ext cx="10515600" cy="127001"/>
          </a:xfrm>
        </p:spPr>
        <p:txBody>
          <a:bodyPr>
            <a:normAutofit fontScale="90000"/>
          </a:bodyPr>
          <a:lstStyle/>
          <a:p>
            <a:pPr algn="ctr"/>
            <a:r>
              <a:rPr lang="tr-TR" sz="2800" b="1" i="0" dirty="0">
                <a:solidFill>
                  <a:srgbClr val="282A2C"/>
                </a:solidFill>
                <a:effectLst/>
                <a:latin typeface="Open Sans" panose="020B0606030504020204" pitchFamily="34" charset="0"/>
              </a:rPr>
              <a:t>Türkiye Ulusal Ajansı</a:t>
            </a:r>
            <a:br>
              <a:rPr lang="tr-TR" b="1" i="0" dirty="0">
                <a:solidFill>
                  <a:srgbClr val="282A2C"/>
                </a:solidFill>
                <a:effectLst/>
                <a:latin typeface="Open Sans" panose="020B0606030504020204" pitchFamily="34" charset="0"/>
              </a:rPr>
            </a:br>
            <a:endParaRPr lang="tr-TR" dirty="0"/>
          </a:p>
        </p:txBody>
      </p:sp>
      <p:sp>
        <p:nvSpPr>
          <p:cNvPr id="3" name="İçerik Yer Tutucusu 2">
            <a:extLst>
              <a:ext uri="{FF2B5EF4-FFF2-40B4-BE49-F238E27FC236}">
                <a16:creationId xmlns:a16="http://schemas.microsoft.com/office/drawing/2014/main" id="{486F338D-3115-9991-9879-A474653F3037}"/>
              </a:ext>
            </a:extLst>
          </p:cNvPr>
          <p:cNvSpPr>
            <a:spLocks noGrp="1"/>
          </p:cNvSpPr>
          <p:nvPr>
            <p:ph idx="1"/>
          </p:nvPr>
        </p:nvSpPr>
        <p:spPr>
          <a:xfrm>
            <a:off x="758301" y="2281560"/>
            <a:ext cx="10515600" cy="2744105"/>
          </a:xfrm>
        </p:spPr>
        <p:txBody>
          <a:bodyPr/>
          <a:lstStyle/>
          <a:p>
            <a:r>
              <a:rPr lang="tr-TR" dirty="0">
                <a:hlinkClick r:id="rId2"/>
              </a:rPr>
              <a:t>https://www.ua.gov.tr/programlar_/erasmus-programi/</a:t>
            </a:r>
            <a:endParaRPr lang="tr-TR" dirty="0"/>
          </a:p>
          <a:p>
            <a:r>
              <a:rPr lang="tr-TR" dirty="0">
                <a:hlinkClick r:id="rId3"/>
              </a:rPr>
              <a:t>https://www.ua.gov.tr/programlar_/avrupa-dayanisma-programi-esc/</a:t>
            </a:r>
            <a:endParaRPr lang="tr-TR" dirty="0"/>
          </a:p>
          <a:p>
            <a:endParaRPr lang="tr-TR" dirty="0"/>
          </a:p>
        </p:txBody>
      </p:sp>
    </p:spTree>
    <p:extLst>
      <p:ext uri="{BB962C8B-B14F-4D97-AF65-F5344CB8AC3E}">
        <p14:creationId xmlns:p14="http://schemas.microsoft.com/office/powerpoint/2010/main" val="169675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61BE2BF-F556-CE94-9E05-BF1448201856}"/>
              </a:ext>
            </a:extLst>
          </p:cNvPr>
          <p:cNvSpPr>
            <a:spLocks noGrp="1"/>
          </p:cNvSpPr>
          <p:nvPr>
            <p:ph idx="1"/>
          </p:nvPr>
        </p:nvSpPr>
        <p:spPr>
          <a:xfrm>
            <a:off x="319596" y="652196"/>
            <a:ext cx="11550671" cy="5249840"/>
          </a:xfrm>
        </p:spPr>
        <p:txBody>
          <a:bodyPr>
            <a:normAutofit fontScale="47500" lnSpcReduction="20000"/>
          </a:bodyPr>
          <a:lstStyle/>
          <a:p>
            <a:r>
              <a:rPr lang="tr-TR" sz="4400" b="1" i="0" dirty="0">
                <a:effectLst/>
                <a:latin typeface="Roboto Regular"/>
              </a:rPr>
              <a:t>              TÜBİTAK’ta yürütülen destek programları</a:t>
            </a:r>
            <a:r>
              <a:rPr lang="tr-TR" sz="4400" b="0" i="0" dirty="0">
                <a:effectLst/>
                <a:latin typeface="Roboto Regular"/>
              </a:rPr>
              <a:t>; </a:t>
            </a:r>
          </a:p>
          <a:p>
            <a:endParaRPr lang="tr-TR" sz="4400" b="0" i="0" dirty="0">
              <a:effectLst/>
              <a:latin typeface="Roboto Regular"/>
            </a:endParaRPr>
          </a:p>
          <a:p>
            <a:pPr marL="0" indent="0">
              <a:buNone/>
            </a:pPr>
            <a:r>
              <a:rPr lang="tr-TR" sz="3600" b="0" i="0" u="sng" strike="noStrike" dirty="0">
                <a:solidFill>
                  <a:srgbClr val="E16806"/>
                </a:solidFill>
                <a:effectLst/>
                <a:latin typeface="Roboto Regular"/>
                <a:hlinkClick r:id="rId2"/>
              </a:rPr>
              <a:t>TÜBİTAK Başvuru Sihirbazına</a:t>
            </a:r>
            <a:r>
              <a:rPr lang="tr-TR" sz="3600" b="0" i="0" dirty="0">
                <a:solidFill>
                  <a:srgbClr val="666666"/>
                </a:solidFill>
                <a:effectLst/>
                <a:latin typeface="Roboto Regular"/>
              </a:rPr>
              <a:t> </a:t>
            </a:r>
            <a:r>
              <a:rPr lang="tr-TR" sz="3600" i="0" dirty="0">
                <a:effectLst/>
                <a:latin typeface="Roboto Regular"/>
              </a:rPr>
              <a:t>giderek uygun filtrelemeleri yaptıktan sonra size en uygun destek/çağrı programına ulaşabilirsiniz. </a:t>
            </a:r>
          </a:p>
          <a:p>
            <a:pPr marL="0" indent="0">
              <a:buNone/>
            </a:pPr>
            <a:r>
              <a:rPr lang="tr-TR" sz="3600" dirty="0">
                <a:hlinkClick r:id="rId2"/>
              </a:rPr>
              <a:t>https://kilavuz.tubitak.gov.tr</a:t>
            </a:r>
            <a:endParaRPr lang="tr-TR" sz="3600" b="0" i="0" dirty="0">
              <a:effectLst/>
              <a:latin typeface="Roboto Regular"/>
            </a:endParaRPr>
          </a:p>
          <a:p>
            <a:endParaRPr lang="tr-TR" sz="3600" b="0" i="0" dirty="0">
              <a:effectLst/>
              <a:latin typeface="Roboto Regular"/>
            </a:endParaRPr>
          </a:p>
          <a:p>
            <a:r>
              <a:rPr lang="tr-TR" sz="3600" b="0" i="0" dirty="0">
                <a:effectLst/>
                <a:latin typeface="Roboto Regular"/>
              </a:rPr>
              <a:t>destek türü,</a:t>
            </a:r>
          </a:p>
          <a:p>
            <a:r>
              <a:rPr lang="tr-TR" sz="3600" b="0" i="0" dirty="0">
                <a:effectLst/>
                <a:latin typeface="Roboto Regular"/>
              </a:rPr>
              <a:t>eğitim durumu, </a:t>
            </a:r>
          </a:p>
          <a:p>
            <a:r>
              <a:rPr lang="tr-TR" sz="3600" b="0" i="0" dirty="0">
                <a:effectLst/>
                <a:latin typeface="Roboto Regular"/>
              </a:rPr>
              <a:t>çalışma durumu, </a:t>
            </a:r>
          </a:p>
          <a:p>
            <a:r>
              <a:rPr lang="tr-TR" sz="3600" b="0" i="0" dirty="0">
                <a:effectLst/>
                <a:latin typeface="Roboto Regular"/>
              </a:rPr>
              <a:t>uyruk/yaş, </a:t>
            </a:r>
          </a:p>
          <a:p>
            <a:r>
              <a:rPr lang="tr-TR" sz="3600" b="0" i="0" dirty="0">
                <a:effectLst/>
                <a:latin typeface="Roboto Regular"/>
              </a:rPr>
              <a:t>destek bütçesi, </a:t>
            </a:r>
          </a:p>
          <a:p>
            <a:r>
              <a:rPr lang="tr-TR" sz="3600" b="0" i="0" dirty="0">
                <a:effectLst/>
                <a:latin typeface="Roboto Regular"/>
              </a:rPr>
              <a:t>destek süresi, </a:t>
            </a:r>
          </a:p>
          <a:p>
            <a:r>
              <a:rPr lang="tr-TR" sz="3600" b="0" i="0" dirty="0">
                <a:effectLst/>
                <a:latin typeface="Roboto Regular"/>
              </a:rPr>
              <a:t>bilimsel/teknolojik alan, ilgili TÜBİTAK birimi, </a:t>
            </a:r>
          </a:p>
          <a:p>
            <a:pPr marL="0" indent="0">
              <a:buNone/>
            </a:pPr>
            <a:r>
              <a:rPr lang="tr-TR" sz="3600" b="0" i="0" dirty="0">
                <a:effectLst/>
                <a:latin typeface="Roboto Regular"/>
              </a:rPr>
              <a:t>kapsam ve durum özelliklerine göre çeşitlere ayrılmaktadır</a:t>
            </a:r>
            <a:r>
              <a:rPr lang="tr-TR" sz="3600" b="0" i="0" dirty="0">
                <a:solidFill>
                  <a:srgbClr val="666666"/>
                </a:solidFill>
                <a:effectLst/>
                <a:latin typeface="Roboto Regular"/>
              </a:rPr>
              <a:t>.</a:t>
            </a:r>
          </a:p>
          <a:p>
            <a:pPr marL="0" indent="0">
              <a:buNone/>
            </a:pPr>
            <a:endParaRPr lang="tr-TR" dirty="0"/>
          </a:p>
          <a:p>
            <a:pPr marL="0" indent="0">
              <a:buNone/>
            </a:pPr>
            <a:r>
              <a:rPr lang="tr-TR" dirty="0">
                <a:hlinkClick r:id="rId2"/>
              </a:rPr>
              <a:t>/</a:t>
            </a:r>
            <a:endParaRPr lang="tr-TR" dirty="0"/>
          </a:p>
          <a:p>
            <a:pPr marL="0" indent="0">
              <a:buNone/>
            </a:pPr>
            <a:endParaRPr lang="tr-TR" dirty="0"/>
          </a:p>
        </p:txBody>
      </p:sp>
    </p:spTree>
    <p:extLst>
      <p:ext uri="{BB962C8B-B14F-4D97-AF65-F5344CB8AC3E}">
        <p14:creationId xmlns:p14="http://schemas.microsoft.com/office/powerpoint/2010/main" val="3920573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8416049-05B5-198D-2203-1C9A6690A7FB}"/>
              </a:ext>
            </a:extLst>
          </p:cNvPr>
          <p:cNvSpPr>
            <a:spLocks noGrp="1"/>
          </p:cNvSpPr>
          <p:nvPr>
            <p:ph idx="1"/>
          </p:nvPr>
        </p:nvSpPr>
        <p:spPr>
          <a:xfrm>
            <a:off x="5470525" y="4305300"/>
            <a:ext cx="6515100" cy="1033462"/>
          </a:xfrm>
        </p:spPr>
        <p:txBody>
          <a:bodyPr/>
          <a:lstStyle/>
          <a:p>
            <a:r>
              <a:rPr lang="tr-TR" dirty="0"/>
              <a:t>SABRINIZDAN DOLAYI TEŞEKKÜR EDERİM.</a:t>
            </a:r>
          </a:p>
          <a:p>
            <a:pPr marL="0" indent="0" algn="r">
              <a:buNone/>
            </a:pPr>
            <a:r>
              <a:rPr lang="tr-TR" dirty="0"/>
              <a:t>SAYGILARIMLA</a:t>
            </a:r>
          </a:p>
          <a:p>
            <a:pPr marL="0" indent="0" algn="r">
              <a:buNone/>
            </a:pPr>
            <a:endParaRPr lang="tr-TR" dirty="0"/>
          </a:p>
          <a:p>
            <a:pPr marL="0" indent="0" algn="r">
              <a:buNone/>
            </a:pPr>
            <a:endParaRPr lang="tr-TR" dirty="0"/>
          </a:p>
        </p:txBody>
      </p:sp>
    </p:spTree>
    <p:extLst>
      <p:ext uri="{BB962C8B-B14F-4D97-AF65-F5344CB8AC3E}">
        <p14:creationId xmlns:p14="http://schemas.microsoft.com/office/powerpoint/2010/main" val="2275104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61665"/>
          </a:xfrm>
          <a:prstGeom prst="rect">
            <a:avLst/>
          </a:prstGeom>
          <a:noFill/>
        </p:spPr>
        <p:txBody>
          <a:bodyPr wrap="square" rtlCol="0">
            <a:spAutoFit/>
          </a:bodyPr>
          <a:lstStyle/>
          <a:p>
            <a:r>
              <a:rPr lang="tr-TR" sz="2400" b="1" dirty="0"/>
              <a:t>Faaliyetlerimiz</a:t>
            </a:r>
          </a:p>
        </p:txBody>
      </p:sp>
      <p:sp>
        <p:nvSpPr>
          <p:cNvPr id="3" name="2 İçerik Yer Tutucusu"/>
          <p:cNvSpPr>
            <a:spLocks noGrp="1"/>
          </p:cNvSpPr>
          <p:nvPr>
            <p:ph idx="1"/>
          </p:nvPr>
        </p:nvSpPr>
        <p:spPr>
          <a:xfrm>
            <a:off x="448733" y="1488067"/>
            <a:ext cx="10665383" cy="4181213"/>
          </a:xfrm>
        </p:spPr>
        <p:txBody>
          <a:bodyPr>
            <a:normAutofit fontScale="92500" lnSpcReduction="10000"/>
          </a:bodyPr>
          <a:lstStyle/>
          <a:p>
            <a:pPr lvl="0">
              <a:lnSpc>
                <a:spcPct val="150000"/>
              </a:lnSpc>
              <a:spcAft>
                <a:spcPts val="600"/>
              </a:spcAft>
              <a:buFont typeface="Wingdings" panose="05000000000000000000" pitchFamily="2" charset="2"/>
              <a:buChar char="q"/>
            </a:pPr>
            <a:r>
              <a:rPr lang="tr-TR" b="1" i="1" dirty="0">
                <a:solidFill>
                  <a:srgbClr val="C00000"/>
                </a:solidFill>
              </a:rPr>
              <a:t>   </a:t>
            </a:r>
            <a:r>
              <a:rPr lang="tr-TR" dirty="0"/>
              <a:t>Üniversite’nin Ar-Ge faaliyetlerini güçlendirmek,</a:t>
            </a:r>
          </a:p>
          <a:p>
            <a:pPr lvl="0">
              <a:lnSpc>
                <a:spcPct val="150000"/>
              </a:lnSpc>
              <a:spcAft>
                <a:spcPts val="600"/>
              </a:spcAft>
              <a:buFont typeface="Wingdings" panose="05000000000000000000" pitchFamily="2" charset="2"/>
              <a:buChar char="q"/>
            </a:pPr>
            <a:r>
              <a:rPr lang="tr-TR" dirty="0"/>
              <a:t>   Üniversitenin ulusal ve uluslararası kaynak sağlayan kurum/kuruluşlarla işbirliği ve koordinasyonunu artırmak,</a:t>
            </a:r>
          </a:p>
          <a:p>
            <a:pPr lvl="0">
              <a:lnSpc>
                <a:spcPct val="150000"/>
              </a:lnSpc>
              <a:spcAft>
                <a:spcPts val="600"/>
              </a:spcAft>
              <a:buFont typeface="Wingdings" panose="05000000000000000000" pitchFamily="2" charset="2"/>
              <a:buChar char="q"/>
            </a:pPr>
            <a:r>
              <a:rPr lang="tr-TR" dirty="0"/>
              <a:t>   Ulusal ve uluslararası projelere destek veren kuruluşların etkinlik ve takvimlerini duyurmak,</a:t>
            </a:r>
          </a:p>
          <a:p>
            <a:pPr lvl="0">
              <a:lnSpc>
                <a:spcPct val="150000"/>
              </a:lnSpc>
              <a:spcAft>
                <a:spcPts val="600"/>
              </a:spcAft>
              <a:buFont typeface="Wingdings" panose="05000000000000000000" pitchFamily="2" charset="2"/>
              <a:buChar char="q"/>
            </a:pPr>
            <a:r>
              <a:rPr lang="tr-TR" dirty="0"/>
              <a:t> Projelerle ilgilenen akademik ve profesyonel kadroları bir </a:t>
            </a:r>
            <a:r>
              <a:rPr lang="tr-TR"/>
              <a:t>araya getirmek, </a:t>
            </a:r>
            <a:endParaRPr lang="tr-TR" dirty="0"/>
          </a:p>
          <a:p>
            <a:pPr lvl="0" algn="just">
              <a:buFont typeface="Arial" panose="020B0604020202020204" pitchFamily="34" charset="0"/>
              <a:buChar char="•"/>
            </a:pPr>
            <a:endParaRPr lang="tr-TR" dirty="0"/>
          </a:p>
          <a:p>
            <a:pPr lvl="0" algn="just">
              <a:buNone/>
            </a:pPr>
            <a:endParaRPr lang="tr-TR" dirty="0"/>
          </a:p>
          <a:p>
            <a:pPr lvl="0" algn="just">
              <a:buFont typeface="Arial" panose="020B0604020202020204" pitchFamily="34" charset="0"/>
              <a:buChar char="•"/>
            </a:pPr>
            <a:endParaRPr lang="tr-TR" dirty="0"/>
          </a:p>
          <a:p>
            <a:pPr algn="just">
              <a:buFont typeface="Arial" panose="020B0604020202020204" pitchFamily="34" charset="0"/>
              <a:buChar char="•"/>
            </a:pPr>
            <a:endParaRPr lang="tr-TR" dirty="0"/>
          </a:p>
          <a:p>
            <a:pPr algn="just">
              <a:buNone/>
            </a:pPr>
            <a:endParaRPr lang="tr-TR" dirty="0"/>
          </a:p>
          <a:p>
            <a:pPr algn="just">
              <a:buNone/>
            </a:pPr>
            <a:endParaRPr lang="tr-TR" dirty="0"/>
          </a:p>
          <a:p>
            <a:pPr algn="just"/>
            <a:endParaRPr lang="tr-TR" dirty="0"/>
          </a:p>
        </p:txBody>
      </p:sp>
    </p:spTree>
    <p:extLst>
      <p:ext uri="{BB962C8B-B14F-4D97-AF65-F5344CB8AC3E}">
        <p14:creationId xmlns:p14="http://schemas.microsoft.com/office/powerpoint/2010/main" val="1860997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61665"/>
          </a:xfrm>
          <a:prstGeom prst="rect">
            <a:avLst/>
          </a:prstGeom>
          <a:noFill/>
        </p:spPr>
        <p:txBody>
          <a:bodyPr wrap="square" rtlCol="0">
            <a:spAutoFit/>
          </a:bodyPr>
          <a:lstStyle/>
          <a:p>
            <a:r>
              <a:rPr lang="tr-TR" sz="2400" b="1" dirty="0"/>
              <a:t>Faaliyetlerimiz </a:t>
            </a:r>
          </a:p>
        </p:txBody>
      </p:sp>
      <p:sp>
        <p:nvSpPr>
          <p:cNvPr id="3" name="2 İçerik Yer Tutucusu"/>
          <p:cNvSpPr>
            <a:spLocks noGrp="1"/>
          </p:cNvSpPr>
          <p:nvPr>
            <p:ph idx="1"/>
          </p:nvPr>
        </p:nvSpPr>
        <p:spPr>
          <a:xfrm>
            <a:off x="702733" y="1554163"/>
            <a:ext cx="9156161" cy="3383598"/>
          </a:xfrm>
        </p:spPr>
        <p:txBody>
          <a:bodyPr>
            <a:normAutofit lnSpcReduction="10000"/>
          </a:bodyPr>
          <a:lstStyle/>
          <a:p>
            <a:pPr>
              <a:lnSpc>
                <a:spcPct val="150000"/>
              </a:lnSpc>
              <a:buFont typeface="Wingdings" panose="05000000000000000000" pitchFamily="2" charset="2"/>
              <a:buChar char="q"/>
            </a:pPr>
            <a:r>
              <a:rPr lang="tr-TR" dirty="0"/>
              <a:t>  Proje fikri oluşturmak,</a:t>
            </a:r>
          </a:p>
          <a:p>
            <a:pPr>
              <a:lnSpc>
                <a:spcPct val="150000"/>
              </a:lnSpc>
              <a:buFont typeface="Wingdings" panose="05000000000000000000" pitchFamily="2" charset="2"/>
              <a:buChar char="q"/>
            </a:pPr>
            <a:r>
              <a:rPr lang="tr-TR" dirty="0"/>
              <a:t>  Proje yazmak,</a:t>
            </a:r>
          </a:p>
          <a:p>
            <a:pPr>
              <a:lnSpc>
                <a:spcPct val="150000"/>
              </a:lnSpc>
              <a:buFont typeface="Wingdings" panose="05000000000000000000" pitchFamily="2" charset="2"/>
              <a:buChar char="q"/>
            </a:pPr>
            <a:r>
              <a:rPr lang="tr-TR" dirty="0"/>
              <a:t>  Proje yürütme konularında akademisyenlere yardımcı olmak veya teşvik etmek temel faaliyet alanlarımızı oluşturmaktadır.</a:t>
            </a:r>
          </a:p>
          <a:p>
            <a:pPr marL="0" indent="0">
              <a:buNone/>
            </a:pPr>
            <a:endParaRPr lang="tr-TR" dirty="0"/>
          </a:p>
        </p:txBody>
      </p:sp>
    </p:spTree>
    <p:extLst>
      <p:ext uri="{BB962C8B-B14F-4D97-AF65-F5344CB8AC3E}">
        <p14:creationId xmlns:p14="http://schemas.microsoft.com/office/powerpoint/2010/main" val="3703699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760964-4FC0-B833-1886-6B76F6FFD122}"/>
              </a:ext>
            </a:extLst>
          </p:cNvPr>
          <p:cNvSpPr>
            <a:spLocks noGrp="1"/>
          </p:cNvSpPr>
          <p:nvPr>
            <p:ph type="title"/>
          </p:nvPr>
        </p:nvSpPr>
        <p:spPr>
          <a:xfrm>
            <a:off x="5915891" y="3893128"/>
            <a:ext cx="5712690" cy="909782"/>
          </a:xfrm>
        </p:spPr>
        <p:txBody>
          <a:bodyPr>
            <a:noAutofit/>
          </a:bodyPr>
          <a:lstStyle/>
          <a:p>
            <a:r>
              <a:rPr lang="tr-TR" sz="3200" dirty="0">
                <a:solidFill>
                  <a:srgbClr val="C00000"/>
                </a:solidFill>
                <a:latin typeface="Arial MT"/>
                <a:cs typeface="Arial MT"/>
              </a:rPr>
              <a:t>  </a:t>
            </a:r>
            <a:br>
              <a:rPr lang="tr-TR" sz="3200" dirty="0">
                <a:solidFill>
                  <a:srgbClr val="C00000"/>
                </a:solidFill>
                <a:latin typeface="Arial MT"/>
                <a:cs typeface="Arial MT"/>
              </a:rPr>
            </a:br>
            <a:r>
              <a:rPr lang="tr-TR" sz="3200" b="1" dirty="0">
                <a:solidFill>
                  <a:srgbClr val="C00000"/>
                </a:solidFill>
                <a:latin typeface="Arial MT"/>
                <a:cs typeface="Arial MT"/>
              </a:rPr>
              <a:t>Ufuk</a:t>
            </a:r>
            <a:r>
              <a:rPr lang="tr-TR" sz="3200" b="1" spc="-195" dirty="0">
                <a:solidFill>
                  <a:srgbClr val="C00000"/>
                </a:solidFill>
                <a:latin typeface="Arial MT"/>
                <a:cs typeface="Arial MT"/>
              </a:rPr>
              <a:t> </a:t>
            </a:r>
            <a:r>
              <a:rPr lang="tr-TR" sz="3200" b="1" spc="-65" dirty="0">
                <a:solidFill>
                  <a:srgbClr val="C00000"/>
                </a:solidFill>
                <a:latin typeface="Arial MT"/>
                <a:cs typeface="Arial MT"/>
              </a:rPr>
              <a:t>A</a:t>
            </a:r>
            <a:r>
              <a:rPr lang="tr-TR" sz="3200" b="1" dirty="0">
                <a:solidFill>
                  <a:srgbClr val="C00000"/>
                </a:solidFill>
                <a:latin typeface="Arial MT"/>
                <a:cs typeface="Arial MT"/>
              </a:rPr>
              <a:t>vrupa</a:t>
            </a:r>
            <a:r>
              <a:rPr lang="tr-TR" sz="3200" b="1" spc="-25" dirty="0">
                <a:solidFill>
                  <a:srgbClr val="C00000"/>
                </a:solidFill>
                <a:latin typeface="Arial MT"/>
                <a:cs typeface="Arial MT"/>
              </a:rPr>
              <a:t> </a:t>
            </a:r>
            <a:r>
              <a:rPr lang="tr-TR" sz="3200" b="1" dirty="0">
                <a:solidFill>
                  <a:srgbClr val="C00000"/>
                </a:solidFill>
                <a:latin typeface="Arial MT"/>
                <a:cs typeface="Arial MT"/>
              </a:rPr>
              <a:t>Pro</a:t>
            </a:r>
            <a:r>
              <a:rPr lang="tr-TR" sz="3200" b="1" spc="-10" dirty="0">
                <a:solidFill>
                  <a:srgbClr val="C00000"/>
                </a:solidFill>
                <a:latin typeface="Arial MT"/>
                <a:cs typeface="Arial MT"/>
              </a:rPr>
              <a:t>g</a:t>
            </a:r>
            <a:r>
              <a:rPr lang="tr-TR" sz="3200" b="1" dirty="0">
                <a:solidFill>
                  <a:srgbClr val="C00000"/>
                </a:solidFill>
                <a:latin typeface="Arial MT"/>
                <a:cs typeface="Arial MT"/>
              </a:rPr>
              <a:t>ramı</a:t>
            </a:r>
            <a:br>
              <a:rPr lang="tr-TR" sz="3200" dirty="0">
                <a:solidFill>
                  <a:srgbClr val="C00000"/>
                </a:solidFill>
                <a:latin typeface="Arial MT"/>
                <a:cs typeface="Arial MT"/>
              </a:rPr>
            </a:br>
            <a:br>
              <a:rPr lang="tr-TR" sz="3200" dirty="0">
                <a:latin typeface="Arial MT"/>
                <a:cs typeface="Arial MT"/>
              </a:rPr>
            </a:br>
            <a:endParaRPr lang="tr-TR" sz="3200" dirty="0"/>
          </a:p>
        </p:txBody>
      </p:sp>
    </p:spTree>
    <p:extLst>
      <p:ext uri="{BB962C8B-B14F-4D97-AF65-F5344CB8AC3E}">
        <p14:creationId xmlns:p14="http://schemas.microsoft.com/office/powerpoint/2010/main" val="3860842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5A3563-0998-DC94-ABDA-2DC46BE2E4DF}"/>
              </a:ext>
            </a:extLst>
          </p:cNvPr>
          <p:cNvSpPr>
            <a:spLocks noGrp="1"/>
          </p:cNvSpPr>
          <p:nvPr>
            <p:ph type="title"/>
          </p:nvPr>
        </p:nvSpPr>
        <p:spPr>
          <a:xfrm>
            <a:off x="1620982" y="584055"/>
            <a:ext cx="7287491" cy="564862"/>
          </a:xfrm>
        </p:spPr>
        <p:txBody>
          <a:bodyPr>
            <a:normAutofit fontScale="90000"/>
          </a:bodyPr>
          <a:lstStyle/>
          <a:p>
            <a:r>
              <a:rPr lang="tr-TR" sz="4400" dirty="0">
                <a:latin typeface="Arial MT"/>
                <a:cs typeface="Arial MT"/>
              </a:rPr>
              <a:t>Ufuk</a:t>
            </a:r>
            <a:r>
              <a:rPr lang="tr-TR" sz="4400" spc="-195" dirty="0">
                <a:latin typeface="Arial MT"/>
                <a:cs typeface="Arial MT"/>
              </a:rPr>
              <a:t> </a:t>
            </a:r>
            <a:r>
              <a:rPr lang="tr-TR" sz="4400" spc="-65" dirty="0">
                <a:latin typeface="Arial MT"/>
                <a:cs typeface="Arial MT"/>
              </a:rPr>
              <a:t>A</a:t>
            </a:r>
            <a:r>
              <a:rPr lang="tr-TR" sz="4400" dirty="0">
                <a:latin typeface="Arial MT"/>
                <a:cs typeface="Arial MT"/>
              </a:rPr>
              <a:t>vrupa</a:t>
            </a:r>
            <a:r>
              <a:rPr lang="tr-TR" sz="4400" spc="-25" dirty="0">
                <a:latin typeface="Arial MT"/>
                <a:cs typeface="Arial MT"/>
              </a:rPr>
              <a:t> </a:t>
            </a:r>
            <a:r>
              <a:rPr lang="tr-TR" sz="4400" dirty="0">
                <a:latin typeface="Arial MT"/>
                <a:cs typeface="Arial MT"/>
              </a:rPr>
              <a:t>Pro</a:t>
            </a:r>
            <a:r>
              <a:rPr lang="tr-TR" sz="4400" spc="-10" dirty="0">
                <a:latin typeface="Arial MT"/>
                <a:cs typeface="Arial MT"/>
              </a:rPr>
              <a:t>g</a:t>
            </a:r>
            <a:r>
              <a:rPr lang="tr-TR" sz="4400" dirty="0">
                <a:latin typeface="Arial MT"/>
                <a:cs typeface="Arial MT"/>
              </a:rPr>
              <a:t>ramı</a:t>
            </a:r>
            <a:endParaRPr lang="tr-TR" dirty="0"/>
          </a:p>
        </p:txBody>
      </p:sp>
      <p:sp>
        <p:nvSpPr>
          <p:cNvPr id="3" name="İçerik Yer Tutucusu 2">
            <a:extLst>
              <a:ext uri="{FF2B5EF4-FFF2-40B4-BE49-F238E27FC236}">
                <a16:creationId xmlns:a16="http://schemas.microsoft.com/office/drawing/2014/main" id="{15C9321A-8F01-D9EA-5822-3C7AF775F558}"/>
              </a:ext>
            </a:extLst>
          </p:cNvPr>
          <p:cNvSpPr>
            <a:spLocks noGrp="1"/>
          </p:cNvSpPr>
          <p:nvPr>
            <p:ph idx="1"/>
          </p:nvPr>
        </p:nvSpPr>
        <p:spPr>
          <a:xfrm>
            <a:off x="117763" y="1491449"/>
            <a:ext cx="11956473" cy="4235924"/>
          </a:xfrm>
        </p:spPr>
        <p:txBody>
          <a:bodyPr>
            <a:normAutofit/>
          </a:bodyPr>
          <a:lstStyle/>
          <a:p>
            <a:pPr marL="0" indent="0" algn="just">
              <a:buNone/>
            </a:pPr>
            <a:r>
              <a:rPr lang="tr-TR" sz="2400" b="1" i="0" dirty="0">
                <a:solidFill>
                  <a:srgbClr val="000000"/>
                </a:solidFill>
                <a:effectLst/>
                <a:latin typeface="Calibri" panose="020F0502020204030204" pitchFamily="34" charset="0"/>
              </a:rPr>
              <a:t>Ufuk Avrupa Programı</a:t>
            </a:r>
            <a:r>
              <a:rPr lang="tr-TR" sz="2400" b="0" i="0" dirty="0">
                <a:solidFill>
                  <a:srgbClr val="000000"/>
                </a:solidFill>
                <a:effectLst/>
                <a:latin typeface="Calibri" panose="020F0502020204030204" pitchFamily="34" charset="0"/>
              </a:rPr>
              <a:t>, AB’ye üye ve </a:t>
            </a:r>
            <a:r>
              <a:rPr lang="tr-TR" sz="2400" b="0" i="0" dirty="0" err="1">
                <a:solidFill>
                  <a:srgbClr val="000000"/>
                </a:solidFill>
                <a:effectLst/>
                <a:latin typeface="Calibri" panose="020F0502020204030204" pitchFamily="34" charset="0"/>
              </a:rPr>
              <a:t>Asosiye</a:t>
            </a:r>
            <a:r>
              <a:rPr lang="tr-TR" sz="2400" b="0" i="0" dirty="0">
                <a:solidFill>
                  <a:srgbClr val="000000"/>
                </a:solidFill>
                <a:effectLst/>
                <a:latin typeface="Calibri" panose="020F0502020204030204" pitchFamily="34" charset="0"/>
              </a:rPr>
              <a:t> ülkeler arasında ortak bir şekilde AR-GE ve İnovasyon faaliyetlerini desteklemek üzere kurulmuş olan (yatırım odaklı projeler hariç ) bir Avrupa Birliği Çerçeve Programıdır. </a:t>
            </a:r>
          </a:p>
          <a:p>
            <a:pPr algn="just"/>
            <a:r>
              <a:rPr lang="tr-TR" sz="2400" b="0" i="0" dirty="0">
                <a:solidFill>
                  <a:srgbClr val="000000"/>
                </a:solidFill>
                <a:effectLst/>
                <a:latin typeface="Calibri" panose="020F0502020204030204" pitchFamily="34" charset="0"/>
              </a:rPr>
              <a:t>Söz konusu programdan, </a:t>
            </a:r>
          </a:p>
          <a:p>
            <a:pPr algn="just"/>
            <a:r>
              <a:rPr lang="tr-TR" sz="2400" b="0" i="0" dirty="0">
                <a:solidFill>
                  <a:srgbClr val="000000"/>
                </a:solidFill>
                <a:effectLst/>
                <a:latin typeface="Calibri" panose="020F0502020204030204" pitchFamily="34" charset="0"/>
              </a:rPr>
              <a:t>Sanayi Kuruluşları, KOBİ’ler, </a:t>
            </a:r>
          </a:p>
          <a:p>
            <a:pPr algn="just"/>
            <a:r>
              <a:rPr lang="tr-TR" sz="2400" b="0" i="0" dirty="0">
                <a:solidFill>
                  <a:srgbClr val="000000"/>
                </a:solidFill>
                <a:effectLst/>
                <a:latin typeface="Calibri" panose="020F0502020204030204" pitchFamily="34" charset="0"/>
              </a:rPr>
              <a:t>Bireysel Araştırmacılar, Üniversiteler, </a:t>
            </a:r>
          </a:p>
          <a:p>
            <a:pPr algn="just"/>
            <a:r>
              <a:rPr lang="tr-TR" sz="2400" b="0" i="0" dirty="0">
                <a:solidFill>
                  <a:srgbClr val="000000"/>
                </a:solidFill>
                <a:effectLst/>
                <a:latin typeface="Calibri" panose="020F0502020204030204" pitchFamily="34" charset="0"/>
              </a:rPr>
              <a:t>Araştırma Merkezleri, Kamu Kurumları, </a:t>
            </a:r>
          </a:p>
          <a:p>
            <a:pPr algn="just"/>
            <a:r>
              <a:rPr lang="tr-TR" sz="2400" b="0" i="0" dirty="0">
                <a:solidFill>
                  <a:srgbClr val="000000"/>
                </a:solidFill>
                <a:effectLst/>
                <a:latin typeface="Calibri" panose="020F0502020204030204" pitchFamily="34" charset="0"/>
              </a:rPr>
              <a:t>Sivil Toplum Kuruluşları ve Uluslararası Organizasyonlar faydalanabilmektedir.</a:t>
            </a:r>
            <a:endParaRPr lang="tr-TR" sz="2400" b="0" i="0" dirty="0">
              <a:solidFill>
                <a:srgbClr val="000000"/>
              </a:solidFill>
              <a:effectLst/>
              <a:latin typeface="Poppins" panose="00000500000000000000" pitchFamily="2" charset="-94"/>
            </a:endParaRPr>
          </a:p>
        </p:txBody>
      </p:sp>
    </p:spTree>
    <p:extLst>
      <p:ext uri="{BB962C8B-B14F-4D97-AF65-F5344CB8AC3E}">
        <p14:creationId xmlns:p14="http://schemas.microsoft.com/office/powerpoint/2010/main" val="332976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3819" y="104647"/>
            <a:ext cx="5966460" cy="513715"/>
          </a:xfrm>
          <a:prstGeom prst="rect">
            <a:avLst/>
          </a:prstGeom>
        </p:spPr>
        <p:txBody>
          <a:bodyPr vert="horz" wrap="square" lIns="0" tIns="12700" rIns="0" bIns="0" rtlCol="0">
            <a:spAutoFit/>
          </a:bodyPr>
          <a:lstStyle/>
          <a:p>
            <a:pPr marL="12700">
              <a:lnSpc>
                <a:spcPct val="100000"/>
              </a:lnSpc>
              <a:spcBef>
                <a:spcPts val="100"/>
              </a:spcBef>
            </a:pPr>
            <a:r>
              <a:rPr sz="3200" u="none" spc="-215" dirty="0">
                <a:solidFill>
                  <a:schemeClr val="tx1"/>
                </a:solidFill>
                <a:latin typeface="Tahoma"/>
                <a:cs typeface="Tahoma"/>
              </a:rPr>
              <a:t>Ufuk</a:t>
            </a:r>
            <a:r>
              <a:rPr sz="3200" u="none" spc="-30" dirty="0">
                <a:solidFill>
                  <a:schemeClr val="tx1"/>
                </a:solidFill>
                <a:latin typeface="Tahoma"/>
                <a:cs typeface="Tahoma"/>
              </a:rPr>
              <a:t> </a:t>
            </a:r>
            <a:r>
              <a:rPr sz="3200" u="none" spc="65" dirty="0" err="1">
                <a:solidFill>
                  <a:schemeClr val="tx1"/>
                </a:solidFill>
                <a:latin typeface="Tahoma"/>
                <a:cs typeface="Tahoma"/>
              </a:rPr>
              <a:t>A</a:t>
            </a:r>
            <a:r>
              <a:rPr sz="3200" u="none" spc="60" dirty="0" err="1">
                <a:solidFill>
                  <a:schemeClr val="tx1"/>
                </a:solidFill>
                <a:latin typeface="Tahoma"/>
                <a:cs typeface="Tahoma"/>
              </a:rPr>
              <a:t>v</a:t>
            </a:r>
            <a:r>
              <a:rPr sz="3200" u="none" spc="-125" dirty="0" err="1">
                <a:solidFill>
                  <a:schemeClr val="tx1"/>
                </a:solidFill>
                <a:latin typeface="Tahoma"/>
                <a:cs typeface="Tahoma"/>
              </a:rPr>
              <a:t>ru</a:t>
            </a:r>
            <a:r>
              <a:rPr sz="3200" u="none" spc="-155" dirty="0" err="1">
                <a:solidFill>
                  <a:schemeClr val="tx1"/>
                </a:solidFill>
                <a:latin typeface="Tahoma"/>
                <a:cs typeface="Tahoma"/>
              </a:rPr>
              <a:t>p</a:t>
            </a:r>
            <a:r>
              <a:rPr sz="3200" u="none" spc="195" dirty="0" err="1">
                <a:solidFill>
                  <a:schemeClr val="tx1"/>
                </a:solidFill>
                <a:latin typeface="Tahoma"/>
                <a:cs typeface="Tahoma"/>
              </a:rPr>
              <a:t>a</a:t>
            </a:r>
            <a:endParaRPr sz="3200" dirty="0">
              <a:solidFill>
                <a:schemeClr val="tx1"/>
              </a:solidFill>
              <a:latin typeface="Tahoma"/>
              <a:cs typeface="Tahoma"/>
            </a:endParaRPr>
          </a:p>
        </p:txBody>
      </p:sp>
      <p:grpSp>
        <p:nvGrpSpPr>
          <p:cNvPr id="3" name="object 3"/>
          <p:cNvGrpSpPr/>
          <p:nvPr/>
        </p:nvGrpSpPr>
        <p:grpSpPr>
          <a:xfrm>
            <a:off x="263236" y="1042484"/>
            <a:ext cx="10521696" cy="5182362"/>
            <a:chOff x="1046988" y="959357"/>
            <a:chExt cx="9779508" cy="5182362"/>
          </a:xfrm>
        </p:grpSpPr>
        <p:sp>
          <p:nvSpPr>
            <p:cNvPr id="4" name="object 4"/>
            <p:cNvSpPr/>
            <p:nvPr/>
          </p:nvSpPr>
          <p:spPr>
            <a:xfrm>
              <a:off x="5516117" y="959357"/>
              <a:ext cx="422275" cy="407034"/>
            </a:xfrm>
            <a:custGeom>
              <a:avLst/>
              <a:gdLst/>
              <a:ahLst/>
              <a:cxnLst/>
              <a:rect l="l" t="t" r="r" b="b"/>
              <a:pathLst>
                <a:path w="422275" h="407034">
                  <a:moveTo>
                    <a:pt x="316611" y="0"/>
                  </a:moveTo>
                  <a:lnTo>
                    <a:pt x="105537" y="0"/>
                  </a:lnTo>
                  <a:lnTo>
                    <a:pt x="105537" y="203453"/>
                  </a:lnTo>
                  <a:lnTo>
                    <a:pt x="0" y="203453"/>
                  </a:lnTo>
                  <a:lnTo>
                    <a:pt x="211074" y="406907"/>
                  </a:lnTo>
                  <a:lnTo>
                    <a:pt x="422148" y="203453"/>
                  </a:lnTo>
                  <a:lnTo>
                    <a:pt x="316611" y="203453"/>
                  </a:lnTo>
                  <a:lnTo>
                    <a:pt x="316611" y="0"/>
                  </a:lnTo>
                  <a:close/>
                </a:path>
              </a:pathLst>
            </a:custGeom>
            <a:solidFill>
              <a:srgbClr val="C0504D"/>
            </a:solidFill>
          </p:spPr>
          <p:txBody>
            <a:bodyPr wrap="square" lIns="0" tIns="0" rIns="0" bIns="0" rtlCol="0"/>
            <a:lstStyle/>
            <a:p>
              <a:endParaRPr/>
            </a:p>
          </p:txBody>
        </p:sp>
        <p:sp>
          <p:nvSpPr>
            <p:cNvPr id="5" name="object 5"/>
            <p:cNvSpPr/>
            <p:nvPr/>
          </p:nvSpPr>
          <p:spPr>
            <a:xfrm>
              <a:off x="5516117" y="959357"/>
              <a:ext cx="422275" cy="407034"/>
            </a:xfrm>
            <a:custGeom>
              <a:avLst/>
              <a:gdLst/>
              <a:ahLst/>
              <a:cxnLst/>
              <a:rect l="l" t="t" r="r" b="b"/>
              <a:pathLst>
                <a:path w="422275" h="407034">
                  <a:moveTo>
                    <a:pt x="316611" y="0"/>
                  </a:moveTo>
                  <a:lnTo>
                    <a:pt x="316611" y="203453"/>
                  </a:lnTo>
                  <a:lnTo>
                    <a:pt x="422148" y="203453"/>
                  </a:lnTo>
                  <a:lnTo>
                    <a:pt x="211074" y="406907"/>
                  </a:lnTo>
                  <a:lnTo>
                    <a:pt x="0" y="203453"/>
                  </a:lnTo>
                  <a:lnTo>
                    <a:pt x="105537" y="203453"/>
                  </a:lnTo>
                  <a:lnTo>
                    <a:pt x="105537" y="0"/>
                  </a:lnTo>
                  <a:lnTo>
                    <a:pt x="316611" y="0"/>
                  </a:lnTo>
                  <a:close/>
                </a:path>
              </a:pathLst>
            </a:custGeom>
            <a:ln w="25908">
              <a:solidFill>
                <a:srgbClr val="C0504D"/>
              </a:solidFill>
            </a:ln>
          </p:spPr>
          <p:txBody>
            <a:bodyPr wrap="square" lIns="0" tIns="0" rIns="0" bIns="0" rtlCol="0"/>
            <a:lstStyle/>
            <a:p>
              <a:endParaRPr/>
            </a:p>
          </p:txBody>
        </p:sp>
        <p:pic>
          <p:nvPicPr>
            <p:cNvPr id="6" name="object 6"/>
            <p:cNvPicPr/>
            <p:nvPr/>
          </p:nvPicPr>
          <p:blipFill>
            <a:blip r:embed="rId2" cstate="print"/>
            <a:stretch>
              <a:fillRect/>
            </a:stretch>
          </p:blipFill>
          <p:spPr>
            <a:xfrm>
              <a:off x="1046988" y="1365503"/>
              <a:ext cx="9779508" cy="4776216"/>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36FC42A-89DA-E3B9-A055-04B9FEEE22AF}"/>
              </a:ext>
            </a:extLst>
          </p:cNvPr>
          <p:cNvSpPr>
            <a:spLocks noGrp="1"/>
          </p:cNvSpPr>
          <p:nvPr>
            <p:ph type="title"/>
          </p:nvPr>
        </p:nvSpPr>
        <p:spPr>
          <a:xfrm>
            <a:off x="1346200" y="365126"/>
            <a:ext cx="10007599" cy="913342"/>
          </a:xfrm>
        </p:spPr>
        <p:txBody>
          <a:bodyPr>
            <a:normAutofit/>
          </a:bodyPr>
          <a:lstStyle/>
          <a:p>
            <a:r>
              <a:rPr lang="tr-TR" sz="2400" dirty="0">
                <a:solidFill>
                  <a:srgbClr val="000000"/>
                </a:solidFill>
                <a:latin typeface="Poppins" panose="00000500000000000000" pitchFamily="2" charset="-94"/>
              </a:rPr>
              <a:t>Avrupa Komisyonu tarafından oluşturulan  misyonlar</a:t>
            </a:r>
            <a:endParaRPr lang="tr-TR" sz="2400" dirty="0"/>
          </a:p>
        </p:txBody>
      </p:sp>
      <p:sp>
        <p:nvSpPr>
          <p:cNvPr id="3" name="İçerik Yer Tutucusu 2">
            <a:extLst>
              <a:ext uri="{FF2B5EF4-FFF2-40B4-BE49-F238E27FC236}">
                <a16:creationId xmlns:a16="http://schemas.microsoft.com/office/drawing/2014/main" id="{7855D596-1314-7EDE-BBF2-544B6C719724}"/>
              </a:ext>
            </a:extLst>
          </p:cNvPr>
          <p:cNvSpPr>
            <a:spLocks noGrp="1"/>
          </p:cNvSpPr>
          <p:nvPr>
            <p:ph idx="1"/>
          </p:nvPr>
        </p:nvSpPr>
        <p:spPr>
          <a:xfrm>
            <a:off x="292963" y="1278468"/>
            <a:ext cx="10967704" cy="4538132"/>
          </a:xfrm>
          <a:solidFill>
            <a:schemeClr val="accent4"/>
          </a:solidFill>
        </p:spPr>
        <p:txBody>
          <a:bodyPr>
            <a:normAutofit lnSpcReduction="10000"/>
          </a:bodyPr>
          <a:lstStyle/>
          <a:p>
            <a:pPr algn="l"/>
            <a:r>
              <a:rPr lang="tr-TR" b="0" i="0" dirty="0">
                <a:solidFill>
                  <a:srgbClr val="000000"/>
                </a:solidFill>
                <a:effectLst/>
                <a:latin typeface="Poppins" panose="00000500000000000000" pitchFamily="2" charset="-94"/>
              </a:rPr>
              <a:t>Ufuk Avrupa Programı kapsamında, </a:t>
            </a:r>
          </a:p>
          <a:p>
            <a:pPr algn="l"/>
            <a:r>
              <a:rPr lang="tr-TR" b="0" i="0" dirty="0">
                <a:solidFill>
                  <a:srgbClr val="000000"/>
                </a:solidFill>
                <a:effectLst/>
                <a:latin typeface="Poppins" panose="00000500000000000000" pitchFamily="2" charset="-94"/>
              </a:rPr>
              <a:t>AB Çerçeve Programlarının topluma daha iyi anlatılabilmesi, daha ölçülebilir hedefler dâhilinde değerlendirilebilmesi amacıyla</a:t>
            </a:r>
            <a:r>
              <a:rPr lang="tr-TR" dirty="0">
                <a:solidFill>
                  <a:srgbClr val="000000"/>
                </a:solidFill>
                <a:latin typeface="Poppins" panose="00000500000000000000" pitchFamily="2" charset="-94"/>
              </a:rPr>
              <a:t>,</a:t>
            </a:r>
            <a:r>
              <a:rPr lang="tr-TR" b="0" i="0" dirty="0">
                <a:solidFill>
                  <a:srgbClr val="000000"/>
                </a:solidFill>
                <a:effectLst/>
                <a:latin typeface="Poppins" panose="00000500000000000000" pitchFamily="2" charset="-94"/>
              </a:rPr>
              <a:t> Komisyon tarafından belirlenen 5 misyon aşağıda belirtilmektedir.</a:t>
            </a:r>
          </a:p>
          <a:p>
            <a:pPr algn="just">
              <a:buFont typeface="Arial" panose="020B0604020202020204" pitchFamily="34" charset="0"/>
              <a:buChar char="•"/>
            </a:pPr>
            <a:r>
              <a:rPr lang="tr-TR" b="1" i="0" u="sng" dirty="0">
                <a:solidFill>
                  <a:srgbClr val="000000"/>
                </a:solidFill>
                <a:effectLst/>
                <a:latin typeface="Poppins" panose="00000500000000000000" pitchFamily="2" charset="-94"/>
              </a:rPr>
              <a:t>Kanser Misyonu</a:t>
            </a:r>
            <a:endParaRPr lang="tr-TR" b="0" i="0" dirty="0">
              <a:solidFill>
                <a:srgbClr val="000000"/>
              </a:solidFill>
              <a:effectLst/>
              <a:latin typeface="Poppins" panose="00000500000000000000" pitchFamily="2" charset="-94"/>
            </a:endParaRPr>
          </a:p>
          <a:p>
            <a:pPr algn="just">
              <a:buFont typeface="Arial" panose="020B0604020202020204" pitchFamily="34" charset="0"/>
              <a:buChar char="•"/>
            </a:pPr>
            <a:r>
              <a:rPr lang="tr-TR" b="1" i="0" u="sng" dirty="0">
                <a:solidFill>
                  <a:srgbClr val="000000"/>
                </a:solidFill>
                <a:effectLst/>
                <a:latin typeface="Poppins" panose="00000500000000000000" pitchFamily="2" charset="-94"/>
              </a:rPr>
              <a:t>İklim Değişikliği Misyonu</a:t>
            </a:r>
            <a:endParaRPr lang="tr-TR" b="0" i="0" dirty="0">
              <a:solidFill>
                <a:srgbClr val="000000"/>
              </a:solidFill>
              <a:effectLst/>
              <a:latin typeface="Poppins" panose="00000500000000000000" pitchFamily="2" charset="-94"/>
            </a:endParaRPr>
          </a:p>
          <a:p>
            <a:pPr algn="just">
              <a:buFont typeface="Arial" panose="020B0604020202020204" pitchFamily="34" charset="0"/>
              <a:buChar char="•"/>
            </a:pPr>
            <a:r>
              <a:rPr lang="tr-TR" b="1" i="0" dirty="0">
                <a:solidFill>
                  <a:srgbClr val="000000"/>
                </a:solidFill>
                <a:effectLst/>
                <a:latin typeface="Poppins" panose="00000500000000000000" pitchFamily="2" charset="-94"/>
              </a:rPr>
              <a:t>Okyanus ve Sular Misyonu</a:t>
            </a:r>
            <a:endParaRPr lang="tr-TR" b="0" i="0" dirty="0">
              <a:solidFill>
                <a:srgbClr val="000000"/>
              </a:solidFill>
              <a:effectLst/>
              <a:latin typeface="Poppins" panose="00000500000000000000" pitchFamily="2" charset="-94"/>
            </a:endParaRPr>
          </a:p>
          <a:p>
            <a:pPr algn="just">
              <a:buFont typeface="Arial" panose="020B0604020202020204" pitchFamily="34" charset="0"/>
              <a:buChar char="•"/>
            </a:pPr>
            <a:r>
              <a:rPr lang="tr-TR" b="1" i="0" dirty="0">
                <a:solidFill>
                  <a:srgbClr val="000000"/>
                </a:solidFill>
                <a:effectLst/>
                <a:latin typeface="Poppins" panose="00000500000000000000" pitchFamily="2" charset="-94"/>
              </a:rPr>
              <a:t>İklim Nötr ve Akıllı Şehirler Misyonu</a:t>
            </a:r>
            <a:endParaRPr lang="tr-TR" b="0" i="0" dirty="0">
              <a:solidFill>
                <a:srgbClr val="000000"/>
              </a:solidFill>
              <a:effectLst/>
              <a:latin typeface="Poppins" panose="00000500000000000000" pitchFamily="2" charset="-94"/>
            </a:endParaRPr>
          </a:p>
          <a:p>
            <a:pPr algn="just">
              <a:buFont typeface="Arial" panose="020B0604020202020204" pitchFamily="34" charset="0"/>
              <a:buChar char="•"/>
            </a:pPr>
            <a:r>
              <a:rPr lang="tr-TR" b="1" i="0" dirty="0">
                <a:solidFill>
                  <a:srgbClr val="000000"/>
                </a:solidFill>
                <a:effectLst/>
                <a:latin typeface="Poppins" panose="00000500000000000000" pitchFamily="2" charset="-94"/>
              </a:rPr>
              <a:t>Toprak Sağlığı ve Gıda Misyonu</a:t>
            </a:r>
            <a:endParaRPr lang="tr-TR" b="0" i="0" dirty="0">
              <a:solidFill>
                <a:srgbClr val="000000"/>
              </a:solidFill>
              <a:effectLst/>
              <a:latin typeface="Poppins" panose="00000500000000000000" pitchFamily="2" charset="-94"/>
            </a:endParaRPr>
          </a:p>
          <a:p>
            <a:endParaRPr lang="tr-TR" dirty="0"/>
          </a:p>
        </p:txBody>
      </p:sp>
    </p:spTree>
    <p:extLst>
      <p:ext uri="{BB962C8B-B14F-4D97-AF65-F5344CB8AC3E}">
        <p14:creationId xmlns:p14="http://schemas.microsoft.com/office/powerpoint/2010/main" val="193522913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4139</TotalTime>
  <Words>2460</Words>
  <Application>Microsoft Office PowerPoint</Application>
  <PresentationFormat>Geniş ekran</PresentationFormat>
  <Paragraphs>364</Paragraphs>
  <Slides>38</Slides>
  <Notes>0</Notes>
  <HiddenSlides>0</HiddenSlides>
  <MMClips>0</MMClips>
  <ScaleCrop>false</ScaleCrop>
  <HeadingPairs>
    <vt:vector size="6" baseType="variant">
      <vt:variant>
        <vt:lpstr>Kullanılan Yazı Tipleri</vt:lpstr>
      </vt:variant>
      <vt:variant>
        <vt:i4>13</vt:i4>
      </vt:variant>
      <vt:variant>
        <vt:lpstr>Tema</vt:lpstr>
      </vt:variant>
      <vt:variant>
        <vt:i4>1</vt:i4>
      </vt:variant>
      <vt:variant>
        <vt:lpstr>Slayt Başlıkları</vt:lpstr>
      </vt:variant>
      <vt:variant>
        <vt:i4>38</vt:i4>
      </vt:variant>
    </vt:vector>
  </HeadingPairs>
  <TitlesOfParts>
    <vt:vector size="52" baseType="lpstr">
      <vt:lpstr>Arial</vt:lpstr>
      <vt:lpstr>Arial MT</vt:lpstr>
      <vt:lpstr>Calibri</vt:lpstr>
      <vt:lpstr>Calibri Light</vt:lpstr>
      <vt:lpstr>Corbel</vt:lpstr>
      <vt:lpstr>inherit</vt:lpstr>
      <vt:lpstr>Montserrat Alternates</vt:lpstr>
      <vt:lpstr>Open Sans</vt:lpstr>
      <vt:lpstr>Poppins</vt:lpstr>
      <vt:lpstr>Roboto Regular</vt:lpstr>
      <vt:lpstr>Tahoma</vt:lpstr>
      <vt:lpstr>Verdana</vt:lpstr>
      <vt:lpstr>Wingdings</vt:lpstr>
      <vt:lpstr>Office Teması</vt:lpstr>
      <vt:lpstr>PowerPoint Sunusu</vt:lpstr>
      <vt:lpstr>PowerPoint Sunusu</vt:lpstr>
      <vt:lpstr>PowerPoint Sunusu</vt:lpstr>
      <vt:lpstr>PowerPoint Sunusu</vt:lpstr>
      <vt:lpstr>PowerPoint Sunusu</vt:lpstr>
      <vt:lpstr>   Ufuk Avrupa Programı  </vt:lpstr>
      <vt:lpstr>Ufuk Avrupa Programı</vt:lpstr>
      <vt:lpstr>Ufuk Avrupa</vt:lpstr>
      <vt:lpstr>Avrupa Komisyonu tarafından oluşturulan  misyonlar</vt:lpstr>
      <vt:lpstr>Ufuk Avrupa Programın amaçları</vt:lpstr>
      <vt:lpstr>Ufuk Avrupa Öncelikleri</vt:lpstr>
      <vt:lpstr>Çerçeve Programlar Ödenen Katkı Payları ve Geri Dönüş Oranları</vt:lpstr>
      <vt:lpstr>Ufuk Avrupa Öncesinde Ülkemizin Ufuk 2020 Performansı</vt:lpstr>
      <vt:lpstr>Ufuk Avrupa’da Cinsiyet Eşitliği</vt:lpstr>
      <vt:lpstr>PowerPoint Sunusu</vt:lpstr>
      <vt:lpstr>Ufuk Avrupa</vt:lpstr>
      <vt:lpstr>Ufuk Avrupa Programı  Sağlık Kümesi </vt:lpstr>
      <vt:lpstr>Sağlık Alanındaki Araştırmalar</vt:lpstr>
      <vt:lpstr>Küme 1: Hedefler (Destinations)</vt:lpstr>
      <vt:lpstr>PowerPoint Sunusu</vt:lpstr>
      <vt:lpstr>Küme 6: Hedefler (Destinations)</vt:lpstr>
      <vt:lpstr>AB Politika Arka Planı – Gıda ve Tarım</vt:lpstr>
      <vt:lpstr>Destinasyon 1: Biyoçeşitlilik ve Ekosistem Servisleri» Destinasyon-1</vt:lpstr>
      <vt:lpstr>PowerPoint Sunusu</vt:lpstr>
      <vt:lpstr>PowerPoint Sunusu</vt:lpstr>
      <vt:lpstr>PowerPoint Sunusu</vt:lpstr>
      <vt:lpstr>Destinasyon 3«Döngüsel Ekonomi ve Biyoekonomi Sektörleri»</vt:lpstr>
      <vt:lpstr>Destinasyon-4«Temiz Çevre ve Sıfır Kirlilik»</vt:lpstr>
      <vt:lpstr>Destinasyon-5«İklim Aksiyonu için Kara, Okyanus ve Su Çalışmaları»</vt:lpstr>
      <vt:lpstr>Ufuk Avrupa Programı </vt:lpstr>
      <vt:lpstr>Instrument for Pre-Accession Assistance – IPA</vt:lpstr>
      <vt:lpstr>KATILIM ÖNCESİ YARDIM ARACI -IPA </vt:lpstr>
      <vt:lpstr>TÜBİTAK sürekli açık olan proje çağrıları hangileridir?</vt:lpstr>
      <vt:lpstr>TUBİTAK ULUSAL DESTEK-PROGRAMLARI</vt:lpstr>
      <vt:lpstr>             Sanayi Destekleri</vt:lpstr>
      <vt:lpstr>Türkiye Ulusal Ajansı </vt:lpstr>
      <vt:lpstr>PowerPoint Sunusu</vt:lpstr>
      <vt:lpstr>PowerPoint Sunusu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Omer YATGIN</dc:creator>
  <cp:lastModifiedBy>Mehmet Fırat BARAN</cp:lastModifiedBy>
  <cp:revision>255</cp:revision>
  <dcterms:created xsi:type="dcterms:W3CDTF">2018-02-07T07:43:50Z</dcterms:created>
  <dcterms:modified xsi:type="dcterms:W3CDTF">2023-11-02T06:12:03Z</dcterms:modified>
</cp:coreProperties>
</file>